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2"/>
  </p:notesMasterIdLst>
  <p:sldIdLst>
    <p:sldId id="256" r:id="rId3"/>
    <p:sldId id="257" r:id="rId4"/>
    <p:sldId id="258" r:id="rId5"/>
    <p:sldId id="259" r:id="rId6"/>
    <p:sldId id="260" r:id="rId7"/>
    <p:sldId id="262" r:id="rId8"/>
    <p:sldId id="263" r:id="rId9"/>
    <p:sldId id="261" r:id="rId10"/>
    <p:sldId id="264" r:id="rId11"/>
  </p:sldIdLst>
  <p:sldSz cx="9144000" cy="5143500" type="screen16x9"/>
  <p:notesSz cx="6858000" cy="9144000"/>
  <p:embeddedFontLst>
    <p:embeddedFont>
      <p:font typeface="Barlow" panose="00000500000000000000" pitchFamily="2" charset="0"/>
      <p:regular r:id="rId13"/>
      <p:bold r:id="rId14"/>
      <p:italic r:id="rId15"/>
      <p:boldItalic r:id="rId16"/>
    </p:embeddedFont>
    <p:embeddedFont>
      <p:font typeface="Barlow ExtraBold" panose="00000900000000000000" pitchFamily="2" charset="0"/>
      <p:bold r:id="rId17"/>
      <p:italic r:id="rId18"/>
      <p:boldItalic r:id="rId19"/>
    </p:embeddedFont>
    <p:embeddedFont>
      <p:font typeface="Barlow ExtraLight" panose="00000300000000000000" pitchFamily="2" charset="0"/>
      <p:regular r:id="rId20"/>
      <p:bold r:id="rId21"/>
      <p:italic r:id="rId22"/>
      <p:boldItalic r:id="rId23"/>
    </p:embeddedFont>
    <p:embeddedFont>
      <p:font typeface="Barlow Light" panose="00000400000000000000" pitchFamily="2" charset="0"/>
      <p:regular r:id="rId24"/>
      <p:bold r:id="rId25"/>
      <p:italic r:id="rId26"/>
      <p:boldItalic r:id="rId27"/>
    </p:embeddedFont>
    <p:embeddedFont>
      <p:font typeface="Barlow Thin" panose="00000300000000000000" pitchFamily="2" charset="0"/>
      <p:regular r:id="rId28"/>
      <p:bold r:id="rId29"/>
      <p:italic r:id="rId30"/>
      <p:boldItalic r:id="rId31"/>
    </p:embeddedFont>
    <p:embeddedFont>
      <p:font typeface="DM Sans"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
          <p15:clr>
            <a:srgbClr val="747775"/>
          </p15:clr>
        </p15:guide>
        <p15:guide id="2" orient="horz" pos="716">
          <p15:clr>
            <a:srgbClr val="747775"/>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BA687C-D685-4F75-955E-8BA71B397C85}">
  <a:tblStyle styleId="{26BA687C-D685-4F75-955E-8BA71B397C85}" styleName="Table_0">
    <a:wholeTbl>
      <a:tcTxStyle b="off" i="off">
        <a:font>
          <a:latin typeface="DM Sans"/>
          <a:ea typeface="DM Sans"/>
          <a:cs typeface="DM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7FF"/>
          </a:solidFill>
        </a:fill>
      </a:tcStyle>
    </a:wholeTbl>
    <a:band1H>
      <a:tcTxStyle/>
      <a:tcStyle>
        <a:tcBdr/>
        <a:fill>
          <a:solidFill>
            <a:srgbClr val="E6EFFF"/>
          </a:solidFill>
        </a:fill>
      </a:tcStyle>
    </a:band1H>
    <a:band2H>
      <a:tcTxStyle/>
      <a:tcStyle>
        <a:tcBdr/>
      </a:tcStyle>
    </a:band2H>
    <a:band1V>
      <a:tcTxStyle/>
      <a:tcStyle>
        <a:tcBdr/>
        <a:fill>
          <a:solidFill>
            <a:srgbClr val="E6EFFF"/>
          </a:solidFill>
        </a:fill>
      </a:tcStyle>
    </a:band1V>
    <a:band2V>
      <a:tcTxStyle/>
      <a:tcStyle>
        <a:tcBdr/>
      </a:tcStyle>
    </a:band2V>
    <a:lastCol>
      <a:tcTxStyle b="on" i="off">
        <a:font>
          <a:latin typeface="DM Sans"/>
          <a:ea typeface="DM Sans"/>
          <a:cs typeface="DM Sans"/>
        </a:font>
        <a:schemeClr val="lt1"/>
      </a:tcTxStyle>
      <a:tcStyle>
        <a:tcBdr/>
        <a:fill>
          <a:solidFill>
            <a:schemeClr val="accent1"/>
          </a:solidFill>
        </a:fill>
      </a:tcStyle>
    </a:lastCol>
    <a:firstCol>
      <a:tcTxStyle b="on" i="off">
        <a:font>
          <a:latin typeface="DM Sans"/>
          <a:ea typeface="DM Sans"/>
          <a:cs typeface="DM Sans"/>
        </a:font>
        <a:schemeClr val="lt1"/>
      </a:tcTxStyle>
      <a:tcStyle>
        <a:tcBdr/>
        <a:fill>
          <a:solidFill>
            <a:schemeClr val="accent1"/>
          </a:solidFill>
        </a:fill>
      </a:tcStyle>
    </a:firstCol>
    <a:lastRow>
      <a:tcTxStyle b="on" i="off">
        <a:font>
          <a:latin typeface="DM Sans"/>
          <a:ea typeface="DM Sans"/>
          <a:cs typeface="DM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DM Sans"/>
          <a:ea typeface="DM Sans"/>
          <a:cs typeface="DM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1" d="100"/>
          <a:sy n="101" d="100"/>
        </p:scale>
        <p:origin x="426" y="72"/>
      </p:cViewPr>
      <p:guideLst>
        <p:guide orient="horz" pos="249"/>
        <p:guide orient="horz" pos="71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4512e5b1f1_6_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92055"/>
              </a:lnSpc>
              <a:spcBef>
                <a:spcPts val="0"/>
              </a:spcBef>
              <a:spcAft>
                <a:spcPts val="0"/>
              </a:spcAft>
              <a:buClr>
                <a:schemeClr val="dk1"/>
              </a:buClr>
              <a:buSzPts val="1800"/>
              <a:buFont typeface="Arial"/>
              <a:buNone/>
            </a:pPr>
            <a:r>
              <a:rPr lang="en" sz="1800">
                <a:solidFill>
                  <a:schemeClr val="dk1"/>
                </a:solidFill>
              </a:rPr>
              <a:t>Notes:</a:t>
            </a:r>
            <a:endParaRPr>
              <a:solidFill>
                <a:schemeClr val="dk1"/>
              </a:solidFill>
            </a:endParaRPr>
          </a:p>
          <a:p>
            <a:pPr marL="0" lvl="0" indent="-114300" algn="l" rtl="0">
              <a:lnSpc>
                <a:spcPct val="92055"/>
              </a:lnSpc>
              <a:spcBef>
                <a:spcPts val="0"/>
              </a:spcBef>
              <a:spcAft>
                <a:spcPts val="0"/>
              </a:spcAft>
              <a:buClr>
                <a:schemeClr val="dk1"/>
              </a:buClr>
              <a:buSzPts val="1800"/>
              <a:buChar char="•"/>
            </a:pPr>
            <a:r>
              <a:rPr lang="en" sz="1800">
                <a:solidFill>
                  <a:schemeClr val="dk1"/>
                </a:solidFill>
              </a:rPr>
              <a:t> Keep this slide clean and professional. </a:t>
            </a:r>
            <a:endParaRPr>
              <a:solidFill>
                <a:schemeClr val="dk1"/>
              </a:solidFill>
            </a:endParaRPr>
          </a:p>
          <a:p>
            <a:pPr marL="0" lvl="0" indent="-114300" algn="l" rtl="0">
              <a:lnSpc>
                <a:spcPct val="92055"/>
              </a:lnSpc>
              <a:spcBef>
                <a:spcPts val="0"/>
              </a:spcBef>
              <a:spcAft>
                <a:spcPts val="0"/>
              </a:spcAft>
              <a:buClr>
                <a:schemeClr val="dk1"/>
              </a:buClr>
              <a:buSzPts val="1800"/>
              <a:buChar char="•"/>
            </a:pPr>
            <a:r>
              <a:rPr lang="en" sz="1800">
                <a:solidFill>
                  <a:schemeClr val="dk1"/>
                </a:solidFill>
              </a:rPr>
              <a:t> Replace placeholders with the appropriate quarter/year and company name. </a:t>
            </a:r>
            <a:endParaRPr>
              <a:solidFill>
                <a:schemeClr val="dk1"/>
              </a:solidFill>
            </a:endParaRPr>
          </a:p>
          <a:p>
            <a:pPr marL="0" lvl="0" indent="-114300" algn="l" rtl="0">
              <a:lnSpc>
                <a:spcPct val="92055"/>
              </a:lnSpc>
              <a:spcBef>
                <a:spcPts val="0"/>
              </a:spcBef>
              <a:spcAft>
                <a:spcPts val="0"/>
              </a:spcAft>
              <a:buClr>
                <a:schemeClr val="dk1"/>
              </a:buClr>
              <a:buSzPts val="1800"/>
              <a:buChar char="•"/>
            </a:pPr>
            <a:r>
              <a:rPr lang="en" sz="1800">
                <a:solidFill>
                  <a:schemeClr val="dk1"/>
                </a:solidFill>
              </a:rPr>
              <a:t> No additional explanation is needed here—just use this slide to open the meeting and transition to the business context.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125" name="Google Shape;125;g34512e5b1f1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512e5b1f1_4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38083"/>
              </a:lnSpc>
              <a:spcBef>
                <a:spcPts val="0"/>
              </a:spcBef>
              <a:spcAft>
                <a:spcPts val="0"/>
              </a:spcAft>
              <a:buClr>
                <a:schemeClr val="dk1"/>
              </a:buClr>
              <a:buSzPts val="1200"/>
              <a:buFont typeface="Arial"/>
              <a:buNone/>
            </a:pPr>
            <a:r>
              <a:rPr lang="en" sz="1200">
                <a:solidFill>
                  <a:schemeClr val="dk1"/>
                </a:solidFill>
              </a:rPr>
              <a:t>Notes:</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Use this slide only if the board needs context on how security supports business goals.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Choose 2–3 core business priorities (e.g., time-to-market, regulatory compliance, resilience).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For each, describe the cloud security initiative supporting it and what impact it's having (e.g., faster deployments, reduced audit findings).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Keep explanations high-level and avoid technical language. </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sz="1800">
              <a:solidFill>
                <a:schemeClr val="dk1"/>
              </a:solidFill>
            </a:endParaRPr>
          </a:p>
        </p:txBody>
      </p:sp>
      <p:sp>
        <p:nvSpPr>
          <p:cNvPr id="142" name="Google Shape;142;g34512e5b1f1_4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512e5b1f1_4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38083"/>
              </a:lnSpc>
              <a:spcBef>
                <a:spcPts val="0"/>
              </a:spcBef>
              <a:spcAft>
                <a:spcPts val="0"/>
              </a:spcAft>
              <a:buClr>
                <a:schemeClr val="dk1"/>
              </a:buClr>
              <a:buSzPts val="1200"/>
              <a:buFont typeface="Arial"/>
              <a:buNone/>
            </a:pPr>
            <a:r>
              <a:rPr lang="en" sz="1200">
                <a:solidFill>
                  <a:schemeClr val="dk1"/>
                </a:solidFill>
              </a:rPr>
              <a:t>Notes:</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Provide a snapshot of your current security posture.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“Risk Trend” should capture how overall risk has changed since the last board meeting.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Keep risk descriptions concise and business-relevant (e.g., “Identity sprawl increasing access risk”).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Select the 3–4 most relevant KPIs and fill in actual performance metrics.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Use visual cues (e.g., arrows or color indicators) to make changes clear over time.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sz="1200">
              <a:solidFill>
                <a:schemeClr val="dk1"/>
              </a:solidFill>
            </a:endParaRPr>
          </a:p>
        </p:txBody>
      </p:sp>
      <p:sp>
        <p:nvSpPr>
          <p:cNvPr id="151" name="Google Shape;151;g34512e5b1f1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512e5b1f1_4_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38083"/>
              </a:lnSpc>
              <a:spcBef>
                <a:spcPts val="0"/>
              </a:spcBef>
              <a:spcAft>
                <a:spcPts val="0"/>
              </a:spcAft>
              <a:buClr>
                <a:schemeClr val="dk1"/>
              </a:buClr>
              <a:buSzPts val="1200"/>
              <a:buFont typeface="Arial"/>
              <a:buNone/>
            </a:pPr>
            <a:r>
              <a:rPr lang="en" sz="1200">
                <a:solidFill>
                  <a:schemeClr val="dk1"/>
                </a:solidFill>
              </a:rPr>
              <a:t>Notes:</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Include this slide if a recent industry or internal event is relevant to the board.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Use one row for each event (up to two max).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Briefly explain the incident, assess your exposure, and summarize current preparedness.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Keep the tone calm and constructive—this is about demonstrating readiness, not fear. </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172" name="Google Shape;172;g34512e5b1f1_4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4512e5b1f1_4_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38083"/>
              </a:lnSpc>
              <a:spcBef>
                <a:spcPts val="0"/>
              </a:spcBef>
              <a:spcAft>
                <a:spcPts val="0"/>
              </a:spcAft>
              <a:buClr>
                <a:schemeClr val="dk1"/>
              </a:buClr>
              <a:buSzPts val="1100"/>
              <a:buFont typeface="Arial"/>
              <a:buNone/>
            </a:pPr>
            <a:r>
              <a:rPr lang="en" sz="1200">
                <a:solidFill>
                  <a:schemeClr val="dk1"/>
                </a:solidFill>
              </a:rPr>
              <a:t>Notes:</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Include this slide if a recent industry or internal event is relevant to the board.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Use one row for each event (up to two max).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Briefly explain the incident, assess your exposure, and summarize current preparedness. </a:t>
            </a:r>
            <a:endParaRPr>
              <a:solidFill>
                <a:schemeClr val="dk1"/>
              </a:solidFill>
            </a:endParaRPr>
          </a:p>
          <a:p>
            <a:pPr marL="0" lvl="0" indent="-76200" algn="l" rtl="0">
              <a:lnSpc>
                <a:spcPct val="138083"/>
              </a:lnSpc>
              <a:spcBef>
                <a:spcPts val="0"/>
              </a:spcBef>
              <a:spcAft>
                <a:spcPts val="0"/>
              </a:spcAft>
              <a:buClr>
                <a:schemeClr val="dk1"/>
              </a:buClr>
              <a:buSzPts val="1200"/>
              <a:buChar char="•"/>
            </a:pPr>
            <a:r>
              <a:rPr lang="en" sz="1200">
                <a:solidFill>
                  <a:schemeClr val="dk1"/>
                </a:solidFill>
              </a:rPr>
              <a:t> Keep the tone calm and constructive—this is about demonstrating readiness, not fear. </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181" name="Google Shape;181;g34512e5b1f1_4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512e5b1f1_4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
        <p:nvSpPr>
          <p:cNvPr id="220" name="Google Shape;220;g34512e5b1f1_4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512e5b1f1_4_1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p:txBody>
      </p:sp>
      <p:sp>
        <p:nvSpPr>
          <p:cNvPr id="232" name="Google Shape;232;g34512e5b1f1_4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512e5b1f1_4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endParaRPr>
          </a:p>
        </p:txBody>
      </p:sp>
      <p:sp>
        <p:nvSpPr>
          <p:cNvPr id="210" name="Google Shape;210;g34512e5b1f1_4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4512e5b1f1_4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4512e5b1f1_4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ted Slide 1_1_1_TITLEANDBULLETS_H">
  <p:cSld name="TITLE_AND_BODY_2_1_1_1_1_1_1_1_1_1">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09688" y="1512575"/>
            <a:ext cx="3090600" cy="3090600"/>
          </a:xfrm>
          <a:prstGeom prst="roundRect">
            <a:avLst>
              <a:gd name="adj" fmla="val 8343"/>
            </a:avLst>
          </a:prstGeom>
          <a:noFill/>
          <a:ln>
            <a:noFill/>
          </a:ln>
        </p:spPr>
      </p:sp>
      <p:sp>
        <p:nvSpPr>
          <p:cNvPr id="52" name="Google Shape;52;p13"/>
          <p:cNvSpPr txBox="1">
            <a:spLocks noGrp="1"/>
          </p:cNvSpPr>
          <p:nvPr>
            <p:ph type="title"/>
          </p:nvPr>
        </p:nvSpPr>
        <p:spPr>
          <a:xfrm>
            <a:off x="509687" y="692700"/>
            <a:ext cx="8129100" cy="667500"/>
          </a:xfrm>
          <a:prstGeom prst="rect">
            <a:avLst/>
          </a:prstGeom>
        </p:spPr>
        <p:txBody>
          <a:bodyPr spcFirstLastPara="1" wrap="square" lIns="0" tIns="0" rIns="0" bIns="0"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3856357" y="1497376"/>
            <a:ext cx="4782300" cy="3090600"/>
          </a:xfrm>
          <a:prstGeom prst="rect">
            <a:avLst/>
          </a:prstGeom>
        </p:spPr>
        <p:txBody>
          <a:bodyPr spcFirstLastPara="1" wrap="square" lIns="0" tIns="0" rIns="0" bIns="0"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54" name="Google Shape;54;p13"/>
          <p:cNvCxnSpPr/>
          <p:nvPr/>
        </p:nvCxnSpPr>
        <p:spPr>
          <a:xfrm>
            <a:off x="505213" y="540325"/>
            <a:ext cx="1059900" cy="0"/>
          </a:xfrm>
          <a:prstGeom prst="straightConnector1">
            <a:avLst/>
          </a:prstGeom>
          <a:noFill/>
          <a:ln w="9525" cap="flat" cmpd="sng">
            <a:solidFill>
              <a:srgbClr val="595959"/>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2">
  <p:cSld name="2_Title Slide 2">
    <p:bg>
      <p:bgPr>
        <a:solidFill>
          <a:schemeClr val="dk2"/>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716304" y="1721858"/>
            <a:ext cx="4166100" cy="1035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DM Sans"/>
              <a:buNone/>
              <a:defRPr sz="3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 name="Google Shape;57;p14"/>
          <p:cNvSpPr txBox="1">
            <a:spLocks noGrp="1"/>
          </p:cNvSpPr>
          <p:nvPr>
            <p:ph type="subTitle" idx="1"/>
          </p:nvPr>
        </p:nvSpPr>
        <p:spPr>
          <a:xfrm>
            <a:off x="716304" y="2783485"/>
            <a:ext cx="4166100" cy="714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500"/>
              <a:buNone/>
              <a:defRPr sz="1500">
                <a:solidFill>
                  <a:schemeClr val="lt1"/>
                </a:solidFill>
              </a:defRPr>
            </a:lvl1pPr>
            <a:lvl2pPr lvl="1" algn="ctr">
              <a:lnSpc>
                <a:spcPct val="90000"/>
              </a:lnSpc>
              <a:spcBef>
                <a:spcPts val="1200"/>
              </a:spcBef>
              <a:spcAft>
                <a:spcPts val="0"/>
              </a:spcAft>
              <a:buClr>
                <a:schemeClr val="lt1"/>
              </a:buClr>
              <a:buSzPts val="1500"/>
              <a:buNone/>
              <a:defRPr sz="1500"/>
            </a:lvl2pPr>
            <a:lvl3pPr lvl="2" algn="ctr">
              <a:lnSpc>
                <a:spcPct val="90000"/>
              </a:lnSpc>
              <a:spcBef>
                <a:spcPts val="1200"/>
              </a:spcBef>
              <a:spcAft>
                <a:spcPts val="0"/>
              </a:spcAft>
              <a:buClr>
                <a:schemeClr val="lt1"/>
              </a:buClr>
              <a:buSzPts val="1400"/>
              <a:buNone/>
              <a:defRPr sz="1400"/>
            </a:lvl3pPr>
            <a:lvl4pPr lvl="3" algn="ctr">
              <a:lnSpc>
                <a:spcPct val="90000"/>
              </a:lnSpc>
              <a:spcBef>
                <a:spcPts val="1200"/>
              </a:spcBef>
              <a:spcAft>
                <a:spcPts val="0"/>
              </a:spcAft>
              <a:buClr>
                <a:schemeClr val="lt1"/>
              </a:buClr>
              <a:buSzPts val="1200"/>
              <a:buNone/>
              <a:defRPr sz="1200"/>
            </a:lvl4pPr>
            <a:lvl5pPr lvl="4" algn="ctr">
              <a:lnSpc>
                <a:spcPct val="90000"/>
              </a:lnSpc>
              <a:spcBef>
                <a:spcPts val="1200"/>
              </a:spcBef>
              <a:spcAft>
                <a:spcPts val="0"/>
              </a:spcAft>
              <a:buClr>
                <a:schemeClr val="lt1"/>
              </a:buClr>
              <a:buSzPts val="1200"/>
              <a:buNone/>
              <a:defRPr sz="1200"/>
            </a:lvl5pPr>
            <a:lvl6pPr lvl="5" algn="ctr">
              <a:lnSpc>
                <a:spcPct val="90000"/>
              </a:lnSpc>
              <a:spcBef>
                <a:spcPts val="1200"/>
              </a:spcBef>
              <a:spcAft>
                <a:spcPts val="0"/>
              </a:spcAft>
              <a:buClr>
                <a:schemeClr val="lt1"/>
              </a:buClr>
              <a:buSzPts val="1200"/>
              <a:buNone/>
              <a:defRPr sz="1200"/>
            </a:lvl6pPr>
            <a:lvl7pPr lvl="6" algn="ctr">
              <a:lnSpc>
                <a:spcPct val="90000"/>
              </a:lnSpc>
              <a:spcBef>
                <a:spcPts val="1200"/>
              </a:spcBef>
              <a:spcAft>
                <a:spcPts val="0"/>
              </a:spcAft>
              <a:buClr>
                <a:schemeClr val="lt1"/>
              </a:buClr>
              <a:buSzPts val="1200"/>
              <a:buNone/>
              <a:defRPr sz="1200"/>
            </a:lvl7pPr>
            <a:lvl8pPr lvl="7" algn="ctr">
              <a:lnSpc>
                <a:spcPct val="90000"/>
              </a:lnSpc>
              <a:spcBef>
                <a:spcPts val="1200"/>
              </a:spcBef>
              <a:spcAft>
                <a:spcPts val="0"/>
              </a:spcAft>
              <a:buClr>
                <a:schemeClr val="lt1"/>
              </a:buClr>
              <a:buSzPts val="1200"/>
              <a:buNone/>
              <a:defRPr sz="1200"/>
            </a:lvl8pPr>
            <a:lvl9pPr lvl="8" algn="ctr">
              <a:lnSpc>
                <a:spcPct val="90000"/>
              </a:lnSpc>
              <a:spcBef>
                <a:spcPts val="1200"/>
              </a:spcBef>
              <a:spcAft>
                <a:spcPts val="1200"/>
              </a:spcAft>
              <a:buClr>
                <a:schemeClr val="lt1"/>
              </a:buClr>
              <a:buSzPts val="1200"/>
              <a:buNone/>
              <a:defRPr sz="1200"/>
            </a:lvl9pPr>
          </a:lstStyle>
          <a:p>
            <a:endParaRPr/>
          </a:p>
        </p:txBody>
      </p:sp>
      <p:pic>
        <p:nvPicPr>
          <p:cNvPr id="58" name="Google Shape;58;p14"/>
          <p:cNvPicPr preferRelativeResize="0"/>
          <p:nvPr/>
        </p:nvPicPr>
        <p:blipFill rotWithShape="1">
          <a:blip r:embed="rId2">
            <a:alphaModFix/>
          </a:blip>
          <a:srcRect/>
          <a:stretch/>
        </p:blipFill>
        <p:spPr>
          <a:xfrm>
            <a:off x="716304" y="564606"/>
            <a:ext cx="1529260" cy="3067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20743" y="273844"/>
            <a:ext cx="8302500" cy="367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420743" y="812524"/>
            <a:ext cx="8302500" cy="3820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2" name="Google Shape;62;p15"/>
          <p:cNvSpPr txBox="1">
            <a:spLocks noGrp="1"/>
          </p:cNvSpPr>
          <p:nvPr>
            <p:ph type="ftr" idx="11"/>
          </p:nvPr>
        </p:nvSpPr>
        <p:spPr>
          <a:xfrm>
            <a:off x="420742"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2) Light">
  <p:cSld name="Title and Content (1/2) Light">
    <p:spTree>
      <p:nvGrpSpPr>
        <p:cNvPr id="1" name="Shape 63"/>
        <p:cNvGrpSpPr/>
        <p:nvPr/>
      </p:nvGrpSpPr>
      <p:grpSpPr>
        <a:xfrm>
          <a:off x="0" y="0"/>
          <a:ext cx="0" cy="0"/>
          <a:chOff x="0" y="0"/>
          <a:chExt cx="0" cy="0"/>
        </a:xfrm>
      </p:grpSpPr>
      <p:sp>
        <p:nvSpPr>
          <p:cNvPr id="64" name="Google Shape;64;p16"/>
          <p:cNvSpPr/>
          <p:nvPr/>
        </p:nvSpPr>
        <p:spPr>
          <a:xfrm>
            <a:off x="4572000" y="0"/>
            <a:ext cx="4572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DM Sans"/>
              <a:ea typeface="DM Sans"/>
              <a:cs typeface="DM Sans"/>
              <a:sym typeface="DM Sans"/>
            </a:endParaRPr>
          </a:p>
        </p:txBody>
      </p:sp>
      <p:sp>
        <p:nvSpPr>
          <p:cNvPr id="65" name="Google Shape;65;p16"/>
          <p:cNvSpPr txBox="1">
            <a:spLocks noGrp="1"/>
          </p:cNvSpPr>
          <p:nvPr>
            <p:ph type="title"/>
          </p:nvPr>
        </p:nvSpPr>
        <p:spPr>
          <a:xfrm>
            <a:off x="420742" y="273844"/>
            <a:ext cx="3849900" cy="367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420742" y="812524"/>
            <a:ext cx="3849900" cy="3820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67" name="Google Shape;67;p16"/>
          <p:cNvSpPr/>
          <p:nvPr/>
        </p:nvSpPr>
        <p:spPr>
          <a:xfrm>
            <a:off x="0" y="0"/>
            <a:ext cx="9128855" cy="44653"/>
          </a:xfrm>
          <a:custGeom>
            <a:avLst/>
            <a:gdLst/>
            <a:ahLst/>
            <a:cxnLst/>
            <a:rect l="l" t="t" r="r" b="b"/>
            <a:pathLst>
              <a:path w="15876269" h="8930640" extrusionOk="0">
                <a:moveTo>
                  <a:pt x="15875897" y="0"/>
                </a:moveTo>
                <a:lnTo>
                  <a:pt x="0" y="0"/>
                </a:lnTo>
                <a:lnTo>
                  <a:pt x="0" y="8930192"/>
                </a:lnTo>
                <a:lnTo>
                  <a:pt x="15875897" y="8930192"/>
                </a:lnTo>
                <a:lnTo>
                  <a:pt x="15875897" y="0"/>
                </a:lnTo>
                <a:close/>
              </a:path>
            </a:pathLst>
          </a:custGeom>
          <a:solidFill>
            <a:srgbClr val="0058E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DM Sans"/>
              <a:ea typeface="DM Sans"/>
              <a:cs typeface="DM Sans"/>
              <a:sym typeface="DM Sans"/>
            </a:endParaRPr>
          </a:p>
        </p:txBody>
      </p:sp>
      <p:sp>
        <p:nvSpPr>
          <p:cNvPr id="68" name="Google Shape;68;p16"/>
          <p:cNvSpPr txBox="1">
            <a:spLocks noGrp="1"/>
          </p:cNvSpPr>
          <p:nvPr>
            <p:ph type="ftr" idx="11"/>
          </p:nvPr>
        </p:nvSpPr>
        <p:spPr>
          <a:xfrm>
            <a:off x="420742" y="4767261"/>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rgbClr val="757680"/>
                </a:solidFill>
                <a:latin typeface="DM Sans"/>
                <a:ea typeface="DM Sans"/>
                <a:cs typeface="DM Sans"/>
                <a:sym typeface="DM Sans"/>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pic>
        <p:nvPicPr>
          <p:cNvPr id="69" name="Google Shape;69;p16" descr="A black background with white text&#10;&#10;AI-generated content may be incorrect."/>
          <p:cNvPicPr preferRelativeResize="0"/>
          <p:nvPr/>
        </p:nvPicPr>
        <p:blipFill rotWithShape="1">
          <a:blip r:embed="rId2">
            <a:alphaModFix/>
          </a:blip>
          <a:srcRect/>
          <a:stretch/>
        </p:blipFill>
        <p:spPr>
          <a:xfrm>
            <a:off x="7770965" y="4804172"/>
            <a:ext cx="952293" cy="1909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74"/>
        <p:cNvGrpSpPr/>
        <p:nvPr/>
      </p:nvGrpSpPr>
      <p:grpSpPr>
        <a:xfrm>
          <a:off x="0" y="0"/>
          <a:ext cx="0" cy="0"/>
          <a:chOff x="0" y="0"/>
          <a:chExt cx="0" cy="0"/>
        </a:xfrm>
      </p:grpSpPr>
      <p:sp>
        <p:nvSpPr>
          <p:cNvPr id="75" name="Google Shape;75;p18"/>
          <p:cNvSpPr txBox="1">
            <a:spLocks noGrp="1"/>
          </p:cNvSpPr>
          <p:nvPr>
            <p:ph type="body" idx="1"/>
          </p:nvPr>
        </p:nvSpPr>
        <p:spPr>
          <a:xfrm>
            <a:off x="363855" y="3188296"/>
            <a:ext cx="7886700" cy="105918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0"/>
              </a:spcBef>
              <a:spcAft>
                <a:spcPts val="0"/>
              </a:spcAft>
              <a:buClr>
                <a:srgbClr val="333B59"/>
              </a:buClr>
              <a:buSzPts val="1800"/>
              <a:buFont typeface="Arial"/>
              <a:buNone/>
              <a:defRPr sz="1800" b="0" i="0" u="none" strike="noStrike" cap="none">
                <a:solidFill>
                  <a:srgbClr val="333B59"/>
                </a:solidFill>
                <a:latin typeface="Barlow"/>
                <a:ea typeface="Barlow"/>
                <a:cs typeface="Barlow"/>
                <a:sym typeface="Barlow"/>
              </a:defRPr>
            </a:lvl1pPr>
            <a:lvl2pPr marL="914400" marR="0" lvl="1"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3pPr>
            <a:lvl4pPr marL="1828800" marR="0" lvl="3"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4pPr>
            <a:lvl5pPr marL="2286000" marR="0" lvl="4"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p18"/>
          <p:cNvSpPr txBox="1"/>
          <p:nvPr/>
        </p:nvSpPr>
        <p:spPr>
          <a:xfrm>
            <a:off x="9489385" y="397669"/>
            <a:ext cx="1080880" cy="2539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lt1"/>
                </a:solidFill>
                <a:latin typeface="Barlow ExtraLight"/>
                <a:ea typeface="Barlow ExtraLight"/>
                <a:cs typeface="Barlow ExtraLight"/>
                <a:sym typeface="Barlow ExtraLight"/>
              </a:rPr>
              <a:t>jhgjgjghjhg</a:t>
            </a:r>
            <a:endParaRPr sz="1100"/>
          </a:p>
        </p:txBody>
      </p:sp>
      <p:sp>
        <p:nvSpPr>
          <p:cNvPr id="77" name="Google Shape;77;p18"/>
          <p:cNvSpPr txBox="1">
            <a:spLocks noGrp="1"/>
          </p:cNvSpPr>
          <p:nvPr>
            <p:ph type="title"/>
          </p:nvPr>
        </p:nvSpPr>
        <p:spPr>
          <a:xfrm>
            <a:off x="356032" y="1806289"/>
            <a:ext cx="6211247" cy="1206161"/>
          </a:xfrm>
          <a:prstGeom prst="rect">
            <a:avLst/>
          </a:prstGeom>
          <a:noFill/>
          <a:ln>
            <a:noFill/>
          </a:ln>
        </p:spPr>
        <p:txBody>
          <a:bodyPr spcFirstLastPara="1" wrap="square" lIns="68575" tIns="34275" rIns="68575" bIns="34275" anchor="t" anchorCtr="0">
            <a:noAutofit/>
          </a:bodyPr>
          <a:lstStyle>
            <a:lvl1pPr marR="0" lvl="0" algn="l" rtl="0">
              <a:lnSpc>
                <a:spcPct val="80000"/>
              </a:lnSpc>
              <a:spcBef>
                <a:spcPts val="0"/>
              </a:spcBef>
              <a:spcAft>
                <a:spcPts val="0"/>
              </a:spcAft>
              <a:buClr>
                <a:srgbClr val="333B59"/>
              </a:buClr>
              <a:buSzPts val="4500"/>
              <a:buFont typeface="Barlow ExtraBold"/>
              <a:buNone/>
              <a:defRPr sz="4500" b="1" i="0" u="none" strike="noStrike" cap="none">
                <a:solidFill>
                  <a:srgbClr val="333B59"/>
                </a:solidFill>
                <a:latin typeface="Barlow ExtraBold"/>
                <a:ea typeface="Barlow ExtraBold"/>
                <a:cs typeface="Barlow ExtraBold"/>
                <a:sym typeface="Barlow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8" name="Google Shape;78;p18"/>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79" name="Google Shape;79;p18"/>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2">
  <p:cSld name="Title2">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363855" y="3188300"/>
            <a:ext cx="7886700" cy="1059181"/>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0"/>
              </a:spcBef>
              <a:spcAft>
                <a:spcPts val="0"/>
              </a:spcAft>
              <a:buClr>
                <a:srgbClr val="333B59"/>
              </a:buClr>
              <a:buSzPts val="1800"/>
              <a:buFont typeface="Arial"/>
              <a:buNone/>
              <a:defRPr sz="1800" b="0" i="0" u="none" strike="noStrike" cap="none">
                <a:solidFill>
                  <a:srgbClr val="333B59"/>
                </a:solidFill>
                <a:latin typeface="Barlow"/>
                <a:ea typeface="Barlow"/>
                <a:cs typeface="Barlow"/>
                <a:sym typeface="Barlow"/>
              </a:defRPr>
            </a:lvl1pPr>
            <a:lvl2pPr marL="914400" marR="0" lvl="1"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3pPr>
            <a:lvl4pPr marL="1828800" marR="0" lvl="3"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4pPr>
            <a:lvl5pPr marL="2286000" marR="0" lvl="4"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9"/>
          <p:cNvSpPr txBox="1"/>
          <p:nvPr/>
        </p:nvSpPr>
        <p:spPr>
          <a:xfrm>
            <a:off x="9489385" y="397669"/>
            <a:ext cx="1080880" cy="2539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lt1"/>
                </a:solidFill>
                <a:latin typeface="Barlow ExtraLight"/>
                <a:ea typeface="Barlow ExtraLight"/>
                <a:cs typeface="Barlow ExtraLight"/>
                <a:sym typeface="Barlow ExtraLight"/>
              </a:rPr>
              <a:t>jhgjgjghjhg</a:t>
            </a:r>
            <a:endParaRPr sz="1100"/>
          </a:p>
        </p:txBody>
      </p:sp>
      <p:sp>
        <p:nvSpPr>
          <p:cNvPr id="83" name="Google Shape;83;p19"/>
          <p:cNvSpPr txBox="1">
            <a:spLocks noGrp="1"/>
          </p:cNvSpPr>
          <p:nvPr>
            <p:ph type="title"/>
          </p:nvPr>
        </p:nvSpPr>
        <p:spPr>
          <a:xfrm>
            <a:off x="1258009" y="1806293"/>
            <a:ext cx="6211247" cy="1206161"/>
          </a:xfrm>
          <a:prstGeom prst="rect">
            <a:avLst/>
          </a:prstGeom>
          <a:noFill/>
          <a:ln>
            <a:noFill/>
          </a:ln>
        </p:spPr>
        <p:txBody>
          <a:bodyPr spcFirstLastPara="1" wrap="square" lIns="68575" tIns="34275" rIns="68575" bIns="34275" anchor="t" anchorCtr="0">
            <a:noAutofit/>
          </a:bodyPr>
          <a:lstStyle>
            <a:lvl1pPr marR="0" lvl="0" algn="ctr" rtl="0">
              <a:lnSpc>
                <a:spcPct val="80000"/>
              </a:lnSpc>
              <a:spcBef>
                <a:spcPts val="0"/>
              </a:spcBef>
              <a:spcAft>
                <a:spcPts val="0"/>
              </a:spcAft>
              <a:buClr>
                <a:srgbClr val="333B59"/>
              </a:buClr>
              <a:buSzPts val="4500"/>
              <a:buFont typeface="Barlow ExtraBold"/>
              <a:buNone/>
              <a:defRPr sz="4500" b="1" i="0" u="none" strike="noStrike" cap="none">
                <a:solidFill>
                  <a:srgbClr val="333B59"/>
                </a:solidFill>
                <a:latin typeface="Barlow ExtraBold"/>
                <a:ea typeface="Barlow ExtraBold"/>
                <a:cs typeface="Barlow ExtraBold"/>
                <a:sym typeface="Barlow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4" name="Google Shape;84;p19"/>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9"/>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age">
  <p:cSld name="Page">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54318" y="661979"/>
            <a:ext cx="8221950" cy="585839"/>
          </a:xfrm>
          <a:prstGeom prst="rect">
            <a:avLst/>
          </a:prstGeom>
          <a:noFill/>
          <a:ln>
            <a:noFill/>
          </a:ln>
        </p:spPr>
        <p:txBody>
          <a:bodyPr spcFirstLastPara="1" wrap="square" lIns="68575" tIns="34275" rIns="68575" bIns="34275" anchor="b" anchorCtr="0">
            <a:noAutofit/>
          </a:bodyPr>
          <a:lstStyle>
            <a:lvl1pPr marR="0" lvl="0" algn="l" rtl="0">
              <a:lnSpc>
                <a:spcPct val="80000"/>
              </a:lnSpc>
              <a:spcBef>
                <a:spcPts val="0"/>
              </a:spcBef>
              <a:spcAft>
                <a:spcPts val="0"/>
              </a:spcAft>
              <a:buClr>
                <a:srgbClr val="1E2A4F"/>
              </a:buClr>
              <a:buSzPts val="2400"/>
              <a:buFont typeface="Barlow ExtraBold"/>
              <a:buNone/>
              <a:defRPr sz="2400" b="1" i="0" u="none" strike="noStrike" cap="none">
                <a:solidFill>
                  <a:srgbClr val="1E2A4F"/>
                </a:solidFill>
                <a:latin typeface="Barlow ExtraBold"/>
                <a:ea typeface="Barlow ExtraBold"/>
                <a:cs typeface="Barlow ExtraBold"/>
                <a:sym typeface="Barlow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8" name="Google Shape;88;p20"/>
          <p:cNvSpPr txBox="1">
            <a:spLocks noGrp="1"/>
          </p:cNvSpPr>
          <p:nvPr>
            <p:ph type="body" idx="1"/>
          </p:nvPr>
        </p:nvSpPr>
        <p:spPr>
          <a:xfrm>
            <a:off x="344793" y="1373840"/>
            <a:ext cx="8221992" cy="3229177"/>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rgbClr val="1E2A4F"/>
              </a:buClr>
              <a:buSzPts val="1800"/>
              <a:buFont typeface="Arial"/>
              <a:buChar char="•"/>
              <a:defRPr sz="1800" b="0" i="0" u="none" strike="noStrike" cap="none">
                <a:solidFill>
                  <a:srgbClr val="333B59"/>
                </a:solidFill>
                <a:latin typeface="Barlow"/>
                <a:ea typeface="Barlow"/>
                <a:cs typeface="Barlow"/>
                <a:sym typeface="Barlow"/>
              </a:defRPr>
            </a:lvl1pPr>
            <a:lvl2pPr marL="914400" marR="0" lvl="1" indent="-323850" algn="l" rtl="0">
              <a:lnSpc>
                <a:spcPct val="100000"/>
              </a:lnSpc>
              <a:spcBef>
                <a:spcPts val="500"/>
              </a:spcBef>
              <a:spcAft>
                <a:spcPts val="0"/>
              </a:spcAft>
              <a:buClr>
                <a:srgbClr val="333B59"/>
              </a:buClr>
              <a:buSzPts val="1500"/>
              <a:buFont typeface="Arial"/>
              <a:buChar char="•"/>
              <a:defRPr sz="1500" b="0" i="0" u="none" strike="noStrike" cap="none">
                <a:solidFill>
                  <a:srgbClr val="333B59"/>
                </a:solidFill>
                <a:latin typeface="Barlow"/>
                <a:ea typeface="Barlow"/>
                <a:cs typeface="Barlow"/>
                <a:sym typeface="Barlow"/>
              </a:defRPr>
            </a:lvl2pPr>
            <a:lvl3pPr marL="1371600" marR="0" lvl="2"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3pPr>
            <a:lvl4pPr marL="1828800" marR="0" lvl="3"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4pPr>
            <a:lvl5pPr marL="2286000" marR="0" lvl="4"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9" name="Google Shape;89;p20"/>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90" name="Google Shape;90;p20"/>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umns Page">
  <p:cSld name="2 columns Page">
    <p:spTree>
      <p:nvGrpSpPr>
        <p:cNvPr id="1" name="Shape 91"/>
        <p:cNvGrpSpPr/>
        <p:nvPr/>
      </p:nvGrpSpPr>
      <p:grpSpPr>
        <a:xfrm>
          <a:off x="0" y="0"/>
          <a:ext cx="0" cy="0"/>
          <a:chOff x="0" y="0"/>
          <a:chExt cx="0" cy="0"/>
        </a:xfrm>
      </p:grpSpPr>
      <p:sp>
        <p:nvSpPr>
          <p:cNvPr id="92" name="Google Shape;92;p21"/>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93" name="Google Shape;93;p21"/>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4" name="Google Shape;94;p21"/>
          <p:cNvSpPr txBox="1">
            <a:spLocks noGrp="1"/>
          </p:cNvSpPr>
          <p:nvPr>
            <p:ph type="title"/>
          </p:nvPr>
        </p:nvSpPr>
        <p:spPr>
          <a:xfrm>
            <a:off x="354318" y="661979"/>
            <a:ext cx="8221950" cy="585839"/>
          </a:xfrm>
          <a:prstGeom prst="rect">
            <a:avLst/>
          </a:prstGeom>
          <a:noFill/>
          <a:ln>
            <a:noFill/>
          </a:ln>
        </p:spPr>
        <p:txBody>
          <a:bodyPr spcFirstLastPara="1" wrap="square" lIns="68575" tIns="34275" rIns="68575" bIns="34275" anchor="b" anchorCtr="0">
            <a:noAutofit/>
          </a:bodyPr>
          <a:lstStyle>
            <a:lvl1pPr marR="0" lvl="0" algn="l" rtl="0">
              <a:lnSpc>
                <a:spcPct val="80000"/>
              </a:lnSpc>
              <a:spcBef>
                <a:spcPts val="0"/>
              </a:spcBef>
              <a:spcAft>
                <a:spcPts val="0"/>
              </a:spcAft>
              <a:buClr>
                <a:srgbClr val="333B59"/>
              </a:buClr>
              <a:buSzPts val="2400"/>
              <a:buFont typeface="Barlow ExtraBold"/>
              <a:buNone/>
              <a:defRPr sz="2400" b="1" i="0" u="none" strike="noStrike" cap="none">
                <a:solidFill>
                  <a:srgbClr val="333B59"/>
                </a:solidFill>
                <a:latin typeface="Barlow ExtraBold"/>
                <a:ea typeface="Barlow ExtraBold"/>
                <a:cs typeface="Barlow ExtraBold"/>
                <a:sym typeface="Barlow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5" name="Google Shape;95;p21"/>
          <p:cNvSpPr txBox="1">
            <a:spLocks noGrp="1"/>
          </p:cNvSpPr>
          <p:nvPr>
            <p:ph type="body" idx="1"/>
          </p:nvPr>
        </p:nvSpPr>
        <p:spPr>
          <a:xfrm>
            <a:off x="344793" y="1373840"/>
            <a:ext cx="4027182" cy="3229177"/>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rgbClr val="1E2A4F"/>
              </a:buClr>
              <a:buSzPts val="1800"/>
              <a:buFont typeface="Arial"/>
              <a:buChar char="•"/>
              <a:defRPr sz="1800" b="0" i="0" u="none" strike="noStrike" cap="none">
                <a:solidFill>
                  <a:srgbClr val="333B59"/>
                </a:solidFill>
                <a:latin typeface="Barlow"/>
                <a:ea typeface="Barlow"/>
                <a:cs typeface="Barlow"/>
                <a:sym typeface="Barlow"/>
              </a:defRPr>
            </a:lvl1pPr>
            <a:lvl2pPr marL="914400" marR="0" lvl="1" indent="-323850" algn="l" rtl="0">
              <a:lnSpc>
                <a:spcPct val="100000"/>
              </a:lnSpc>
              <a:spcBef>
                <a:spcPts val="500"/>
              </a:spcBef>
              <a:spcAft>
                <a:spcPts val="0"/>
              </a:spcAft>
              <a:buClr>
                <a:srgbClr val="333B59"/>
              </a:buClr>
              <a:buSzPts val="1500"/>
              <a:buFont typeface="Arial"/>
              <a:buChar char="•"/>
              <a:defRPr sz="1500" b="0" i="0" u="none" strike="noStrike" cap="none">
                <a:solidFill>
                  <a:srgbClr val="333B59"/>
                </a:solidFill>
                <a:latin typeface="Barlow"/>
                <a:ea typeface="Barlow"/>
                <a:cs typeface="Barlow"/>
                <a:sym typeface="Barlow"/>
              </a:defRPr>
            </a:lvl2pPr>
            <a:lvl3pPr marL="1371600" marR="0" lvl="2"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3pPr>
            <a:lvl4pPr marL="1828800" marR="0" lvl="3"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4pPr>
            <a:lvl5pPr marL="2286000" marR="0" lvl="4"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96" name="Google Shape;96;p21"/>
          <p:cNvSpPr txBox="1">
            <a:spLocks noGrp="1"/>
          </p:cNvSpPr>
          <p:nvPr>
            <p:ph type="body" idx="2"/>
          </p:nvPr>
        </p:nvSpPr>
        <p:spPr>
          <a:xfrm>
            <a:off x="4621518" y="1373840"/>
            <a:ext cx="4027182" cy="3229177"/>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rgbClr val="1E2A4F"/>
              </a:buClr>
              <a:buSzPts val="1800"/>
              <a:buFont typeface="Arial"/>
              <a:buChar char="•"/>
              <a:defRPr sz="1800" b="0" i="0" u="none" strike="noStrike" cap="none">
                <a:solidFill>
                  <a:srgbClr val="333B59"/>
                </a:solidFill>
                <a:latin typeface="Barlow"/>
                <a:ea typeface="Barlow"/>
                <a:cs typeface="Barlow"/>
                <a:sym typeface="Barlow"/>
              </a:defRPr>
            </a:lvl1pPr>
            <a:lvl2pPr marL="914400" marR="0" lvl="1" indent="-323850" algn="l" rtl="0">
              <a:lnSpc>
                <a:spcPct val="100000"/>
              </a:lnSpc>
              <a:spcBef>
                <a:spcPts val="500"/>
              </a:spcBef>
              <a:spcAft>
                <a:spcPts val="0"/>
              </a:spcAft>
              <a:buClr>
                <a:srgbClr val="333B59"/>
              </a:buClr>
              <a:buSzPts val="1500"/>
              <a:buFont typeface="Arial"/>
              <a:buChar char="•"/>
              <a:defRPr sz="1500" b="0" i="0" u="none" strike="noStrike" cap="none">
                <a:solidFill>
                  <a:srgbClr val="333B59"/>
                </a:solidFill>
                <a:latin typeface="Barlow"/>
                <a:ea typeface="Barlow"/>
                <a:cs typeface="Barlow"/>
                <a:sym typeface="Barlow"/>
              </a:defRPr>
            </a:lvl2pPr>
            <a:lvl3pPr marL="1371600" marR="0" lvl="2"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3pPr>
            <a:lvl4pPr marL="1828800" marR="0" lvl="3"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4pPr>
            <a:lvl5pPr marL="2286000" marR="0" lvl="4" indent="-323850" algn="l" rtl="0">
              <a:lnSpc>
                <a:spcPct val="100000"/>
              </a:lnSpc>
              <a:spcBef>
                <a:spcPts val="500"/>
              </a:spcBef>
              <a:spcAft>
                <a:spcPts val="0"/>
              </a:spcAft>
              <a:buClr>
                <a:srgbClr val="1E2A4F"/>
              </a:buClr>
              <a:buSzPts val="1500"/>
              <a:buFont typeface="Arial"/>
              <a:buChar char="•"/>
              <a:defRPr sz="1500" b="0" i="0" u="none" strike="noStrike" cap="none">
                <a:solidFill>
                  <a:srgbClr val="333B59"/>
                </a:solidFill>
                <a:latin typeface="Barlow"/>
                <a:ea typeface="Barlow"/>
                <a:cs typeface="Barlow"/>
                <a:sym typeface="Barlow"/>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
  <p:cSld name="Divider ">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381000" y="1668780"/>
            <a:ext cx="8282940" cy="1318260"/>
          </a:xfrm>
          <a:prstGeom prst="rect">
            <a:avLst/>
          </a:prstGeom>
          <a:noFill/>
          <a:ln>
            <a:noFill/>
          </a:ln>
        </p:spPr>
        <p:txBody>
          <a:bodyPr spcFirstLastPara="1" wrap="square" lIns="68575" tIns="34275" rIns="68575" bIns="34275" anchor="b" anchorCtr="0">
            <a:noAutofit/>
          </a:bodyPr>
          <a:lstStyle>
            <a:lvl1pPr marR="0" lvl="0" algn="ctr" rtl="0">
              <a:lnSpc>
                <a:spcPct val="80000"/>
              </a:lnSpc>
              <a:spcBef>
                <a:spcPts val="0"/>
              </a:spcBef>
              <a:spcAft>
                <a:spcPts val="0"/>
              </a:spcAft>
              <a:buClr>
                <a:srgbClr val="333B59"/>
              </a:buClr>
              <a:buSzPts val="4500"/>
              <a:buFont typeface="Barlow Thin"/>
              <a:buNone/>
              <a:defRPr sz="4500" b="0" i="0" u="none" strike="noStrike" cap="none">
                <a:solidFill>
                  <a:srgbClr val="333B59"/>
                </a:solidFill>
                <a:latin typeface="Barlow Thin"/>
                <a:ea typeface="Barlow Thin"/>
                <a:cs typeface="Barlow Thin"/>
                <a:sym typeface="Barlow Th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9" name="Google Shape;99;p22"/>
          <p:cNvSpPr txBox="1"/>
          <p:nvPr/>
        </p:nvSpPr>
        <p:spPr>
          <a:xfrm>
            <a:off x="9489385" y="397669"/>
            <a:ext cx="1080880" cy="2539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lt1"/>
                </a:solidFill>
                <a:latin typeface="Barlow ExtraLight"/>
                <a:ea typeface="Barlow ExtraLight"/>
                <a:cs typeface="Barlow ExtraLight"/>
                <a:sym typeface="Barlow ExtraLight"/>
              </a:rPr>
              <a:t>jhgjgjghjhg</a:t>
            </a:r>
            <a:endParaRPr sz="1100"/>
          </a:p>
        </p:txBody>
      </p:sp>
      <p:sp>
        <p:nvSpPr>
          <p:cNvPr id="100" name="Google Shape;100;p22"/>
          <p:cNvSpPr txBox="1">
            <a:spLocks noGrp="1"/>
          </p:cNvSpPr>
          <p:nvPr>
            <p:ph type="body" idx="1"/>
          </p:nvPr>
        </p:nvSpPr>
        <p:spPr>
          <a:xfrm>
            <a:off x="579120" y="3264832"/>
            <a:ext cx="7886700" cy="405866"/>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0"/>
              </a:spcBef>
              <a:spcAft>
                <a:spcPts val="0"/>
              </a:spcAft>
              <a:buClr>
                <a:srgbClr val="333B59"/>
              </a:buClr>
              <a:buSzPts val="1800"/>
              <a:buFont typeface="Arial"/>
              <a:buNone/>
              <a:defRPr sz="1800" b="0" i="0" u="none" strike="noStrike" cap="none">
                <a:solidFill>
                  <a:srgbClr val="333B59"/>
                </a:solidFill>
                <a:latin typeface="Barlow"/>
                <a:ea typeface="Barlow"/>
                <a:cs typeface="Barlow"/>
                <a:sym typeface="Barlow"/>
              </a:defRPr>
            </a:lvl1pPr>
            <a:lvl2pPr marL="914400" marR="0" lvl="1"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3pPr>
            <a:lvl4pPr marL="1828800" marR="0" lvl="3"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4pPr>
            <a:lvl5pPr marL="2286000" marR="0" lvl="4"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Google Shape;101;p22"/>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102" name="Google Shape;102;p22"/>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2">
  <p:cSld name="Divider 2">
    <p:spTree>
      <p:nvGrpSpPr>
        <p:cNvPr id="1" name="Shape 103"/>
        <p:cNvGrpSpPr/>
        <p:nvPr/>
      </p:nvGrpSpPr>
      <p:grpSpPr>
        <a:xfrm>
          <a:off x="0" y="0"/>
          <a:ext cx="0" cy="0"/>
          <a:chOff x="0" y="0"/>
          <a:chExt cx="0" cy="0"/>
        </a:xfrm>
      </p:grpSpPr>
      <p:sp>
        <p:nvSpPr>
          <p:cNvPr id="104" name="Google Shape;104;p23"/>
          <p:cNvSpPr/>
          <p:nvPr/>
        </p:nvSpPr>
        <p:spPr>
          <a:xfrm>
            <a:off x="1" y="380824"/>
            <a:ext cx="9144000" cy="4762676"/>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5" name="Google Shape;105;p23"/>
          <p:cNvSpPr txBox="1">
            <a:spLocks noGrp="1"/>
          </p:cNvSpPr>
          <p:nvPr>
            <p:ph type="title"/>
          </p:nvPr>
        </p:nvSpPr>
        <p:spPr>
          <a:xfrm>
            <a:off x="381000" y="1668780"/>
            <a:ext cx="8282940" cy="1318260"/>
          </a:xfrm>
          <a:prstGeom prst="rect">
            <a:avLst/>
          </a:prstGeom>
          <a:noFill/>
          <a:ln>
            <a:noFill/>
          </a:ln>
        </p:spPr>
        <p:txBody>
          <a:bodyPr spcFirstLastPara="1" wrap="square" lIns="68575" tIns="34275" rIns="68575" bIns="34275" anchor="b" anchorCtr="0">
            <a:noAutofit/>
          </a:bodyPr>
          <a:lstStyle>
            <a:lvl1pPr marR="0" lvl="0" algn="ctr" rtl="0">
              <a:lnSpc>
                <a:spcPct val="80000"/>
              </a:lnSpc>
              <a:spcBef>
                <a:spcPts val="0"/>
              </a:spcBef>
              <a:spcAft>
                <a:spcPts val="0"/>
              </a:spcAft>
              <a:buClr>
                <a:srgbClr val="333B59"/>
              </a:buClr>
              <a:buSzPts val="4500"/>
              <a:buFont typeface="Barlow Thin"/>
              <a:buNone/>
              <a:defRPr sz="4500" b="0" i="0" u="none" strike="noStrike" cap="none">
                <a:solidFill>
                  <a:srgbClr val="333B59"/>
                </a:solidFill>
                <a:latin typeface="Barlow Thin"/>
                <a:ea typeface="Barlow Thin"/>
                <a:cs typeface="Barlow Thin"/>
                <a:sym typeface="Barlow Th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6" name="Google Shape;106;p23"/>
          <p:cNvSpPr txBox="1"/>
          <p:nvPr/>
        </p:nvSpPr>
        <p:spPr>
          <a:xfrm>
            <a:off x="9489385" y="397669"/>
            <a:ext cx="1080880" cy="2539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lt1"/>
                </a:solidFill>
                <a:latin typeface="Barlow ExtraLight"/>
                <a:ea typeface="Barlow ExtraLight"/>
                <a:cs typeface="Barlow ExtraLight"/>
                <a:sym typeface="Barlow ExtraLight"/>
              </a:rPr>
              <a:t>jhgjgjghjhg</a:t>
            </a:r>
            <a:endParaRPr sz="1100"/>
          </a:p>
        </p:txBody>
      </p:sp>
      <p:sp>
        <p:nvSpPr>
          <p:cNvPr id="107" name="Google Shape;107;p23"/>
          <p:cNvSpPr txBox="1">
            <a:spLocks noGrp="1"/>
          </p:cNvSpPr>
          <p:nvPr>
            <p:ph type="body" idx="1"/>
          </p:nvPr>
        </p:nvSpPr>
        <p:spPr>
          <a:xfrm>
            <a:off x="579120" y="3264832"/>
            <a:ext cx="7886700" cy="405866"/>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0"/>
              </a:spcBef>
              <a:spcAft>
                <a:spcPts val="0"/>
              </a:spcAft>
              <a:buClr>
                <a:srgbClr val="333B59"/>
              </a:buClr>
              <a:buSzPts val="1800"/>
              <a:buFont typeface="Arial"/>
              <a:buNone/>
              <a:defRPr sz="1800" b="0" i="0" u="none" strike="noStrike" cap="none">
                <a:solidFill>
                  <a:srgbClr val="333B59"/>
                </a:solidFill>
                <a:latin typeface="Barlow"/>
                <a:ea typeface="Barlow"/>
                <a:cs typeface="Barlow"/>
                <a:sym typeface="Barlow"/>
              </a:defRPr>
            </a:lvl1pPr>
            <a:lvl2pPr marL="914400" marR="0" lvl="1"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3pPr>
            <a:lvl4pPr marL="1828800" marR="0" lvl="3"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4pPr>
            <a:lvl5pPr marL="2286000" marR="0" lvl="4"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109" name="Google Shape;109;p23"/>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3">
  <p:cSld name="Divider 3">
    <p:spTree>
      <p:nvGrpSpPr>
        <p:cNvPr id="1" name="Shape 110"/>
        <p:cNvGrpSpPr/>
        <p:nvPr/>
      </p:nvGrpSpPr>
      <p:grpSpPr>
        <a:xfrm>
          <a:off x="0" y="0"/>
          <a:ext cx="0" cy="0"/>
          <a:chOff x="0" y="0"/>
          <a:chExt cx="0" cy="0"/>
        </a:xfrm>
      </p:grpSpPr>
      <p:sp>
        <p:nvSpPr>
          <p:cNvPr id="111" name="Google Shape;111;p24"/>
          <p:cNvSpPr/>
          <p:nvPr/>
        </p:nvSpPr>
        <p:spPr>
          <a:xfrm>
            <a:off x="1" y="380824"/>
            <a:ext cx="9144000" cy="4762676"/>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2" name="Google Shape;112;p24"/>
          <p:cNvSpPr txBox="1">
            <a:spLocks noGrp="1"/>
          </p:cNvSpPr>
          <p:nvPr>
            <p:ph type="title"/>
          </p:nvPr>
        </p:nvSpPr>
        <p:spPr>
          <a:xfrm>
            <a:off x="381000" y="1668780"/>
            <a:ext cx="8282940" cy="1318260"/>
          </a:xfrm>
          <a:prstGeom prst="rect">
            <a:avLst/>
          </a:prstGeom>
          <a:noFill/>
          <a:ln>
            <a:noFill/>
          </a:ln>
        </p:spPr>
        <p:txBody>
          <a:bodyPr spcFirstLastPara="1" wrap="square" lIns="68575" tIns="34275" rIns="68575" bIns="34275" anchor="b" anchorCtr="0">
            <a:noAutofit/>
          </a:bodyPr>
          <a:lstStyle>
            <a:lvl1pPr marR="0" lvl="0" algn="ctr" rtl="0">
              <a:lnSpc>
                <a:spcPct val="80000"/>
              </a:lnSpc>
              <a:spcBef>
                <a:spcPts val="0"/>
              </a:spcBef>
              <a:spcAft>
                <a:spcPts val="0"/>
              </a:spcAft>
              <a:buClr>
                <a:schemeClr val="lt1"/>
              </a:buClr>
              <a:buSzPts val="4500"/>
              <a:buFont typeface="Barlow Thin"/>
              <a:buNone/>
              <a:defRPr sz="4500" b="0" i="0" u="none" strike="noStrike" cap="none">
                <a:solidFill>
                  <a:schemeClr val="lt1"/>
                </a:solidFill>
                <a:latin typeface="Barlow Thin"/>
                <a:ea typeface="Barlow Thin"/>
                <a:cs typeface="Barlow Thin"/>
                <a:sym typeface="Barlow Th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3" name="Google Shape;113;p24"/>
          <p:cNvSpPr txBox="1"/>
          <p:nvPr/>
        </p:nvSpPr>
        <p:spPr>
          <a:xfrm>
            <a:off x="9489385" y="397669"/>
            <a:ext cx="1080880" cy="25391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0" i="0" u="none" strike="noStrike" cap="none">
                <a:solidFill>
                  <a:schemeClr val="lt1"/>
                </a:solidFill>
                <a:latin typeface="Barlow ExtraLight"/>
                <a:ea typeface="Barlow ExtraLight"/>
                <a:cs typeface="Barlow ExtraLight"/>
                <a:sym typeface="Barlow ExtraLight"/>
              </a:rPr>
              <a:t>jhgjgjghjhg</a:t>
            </a:r>
            <a:endParaRPr sz="1100"/>
          </a:p>
        </p:txBody>
      </p:sp>
      <p:sp>
        <p:nvSpPr>
          <p:cNvPr id="114" name="Google Shape;114;p24"/>
          <p:cNvSpPr txBox="1">
            <a:spLocks noGrp="1"/>
          </p:cNvSpPr>
          <p:nvPr>
            <p:ph type="body" idx="1"/>
          </p:nvPr>
        </p:nvSpPr>
        <p:spPr>
          <a:xfrm>
            <a:off x="579120" y="3264832"/>
            <a:ext cx="7886700" cy="405866"/>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0"/>
              </a:spcBef>
              <a:spcAft>
                <a:spcPts val="0"/>
              </a:spcAft>
              <a:buClr>
                <a:schemeClr val="lt1"/>
              </a:buClr>
              <a:buSzPts val="1800"/>
              <a:buFont typeface="Arial"/>
              <a:buNone/>
              <a:defRPr sz="1800" b="0" i="0" u="none" strike="noStrike" cap="none">
                <a:solidFill>
                  <a:schemeClr val="lt1"/>
                </a:solidFill>
                <a:latin typeface="Barlow"/>
                <a:ea typeface="Barlow"/>
                <a:cs typeface="Barlow"/>
                <a:sym typeface="Barlow"/>
              </a:defRPr>
            </a:lvl1pPr>
            <a:lvl2pPr marL="914400" marR="0" lvl="1"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2pPr>
            <a:lvl3pPr marL="1371600" marR="0" lvl="2"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3pPr>
            <a:lvl4pPr marL="1828800" marR="0" lvl="3"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4pPr>
            <a:lvl5pPr marL="2286000" marR="0" lvl="4" indent="-228600" algn="l"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Barlow ExtraLight"/>
                <a:ea typeface="Barlow ExtraLight"/>
                <a:cs typeface="Barlow ExtraLight"/>
                <a:sym typeface="Barlow Extra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 name="Google Shape;115;p24"/>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116" name="Google Shape;116;p24"/>
          <p:cNvSpPr/>
          <p:nvPr/>
        </p:nvSpPr>
        <p:spPr>
          <a:xfrm>
            <a:off x="-3796" y="387748"/>
            <a:ext cx="9147797" cy="540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117"/>
        <p:cNvGrpSpPr/>
        <p:nvPr/>
      </p:nvGrpSpPr>
      <p:grpSpPr>
        <a:xfrm>
          <a:off x="0" y="0"/>
          <a:ext cx="0" cy="0"/>
          <a:chOff x="0" y="0"/>
          <a:chExt cx="0" cy="0"/>
        </a:xfrm>
      </p:grpSpPr>
      <p:sp>
        <p:nvSpPr>
          <p:cNvPr id="118" name="Google Shape;118;p25"/>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900" b="0" i="0" u="none" strike="noStrike" cap="none">
                <a:solidFill>
                  <a:srgbClr val="333B59"/>
                </a:solidFill>
                <a:latin typeface="Barlow Light"/>
                <a:ea typeface="Barlow Light"/>
                <a:cs typeface="Barlow Light"/>
                <a:sym typeface="Barlow Light"/>
              </a:defRPr>
            </a:lvl1pPr>
            <a:lvl2pPr marL="0" lvl="1" indent="0" algn="l">
              <a:spcBef>
                <a:spcPts val="0"/>
              </a:spcBef>
              <a:buNone/>
              <a:defRPr sz="900" b="0" i="0" u="none" strike="noStrike" cap="none">
                <a:solidFill>
                  <a:srgbClr val="333B59"/>
                </a:solidFill>
                <a:latin typeface="Barlow Light"/>
                <a:ea typeface="Barlow Light"/>
                <a:cs typeface="Barlow Light"/>
                <a:sym typeface="Barlow Light"/>
              </a:defRPr>
            </a:lvl2pPr>
            <a:lvl3pPr marL="0" lvl="2" indent="0" algn="l">
              <a:spcBef>
                <a:spcPts val="0"/>
              </a:spcBef>
              <a:buNone/>
              <a:defRPr sz="900" b="0" i="0" u="none" strike="noStrike" cap="none">
                <a:solidFill>
                  <a:srgbClr val="333B59"/>
                </a:solidFill>
                <a:latin typeface="Barlow Light"/>
                <a:ea typeface="Barlow Light"/>
                <a:cs typeface="Barlow Light"/>
                <a:sym typeface="Barlow Light"/>
              </a:defRPr>
            </a:lvl3pPr>
            <a:lvl4pPr marL="0" lvl="3" indent="0" algn="l">
              <a:spcBef>
                <a:spcPts val="0"/>
              </a:spcBef>
              <a:buNone/>
              <a:defRPr sz="900" b="0" i="0" u="none" strike="noStrike" cap="none">
                <a:solidFill>
                  <a:srgbClr val="333B59"/>
                </a:solidFill>
                <a:latin typeface="Barlow Light"/>
                <a:ea typeface="Barlow Light"/>
                <a:cs typeface="Barlow Light"/>
                <a:sym typeface="Barlow Light"/>
              </a:defRPr>
            </a:lvl4pPr>
            <a:lvl5pPr marL="0" lvl="4" indent="0" algn="l">
              <a:spcBef>
                <a:spcPts val="0"/>
              </a:spcBef>
              <a:buNone/>
              <a:defRPr sz="900" b="0" i="0" u="none" strike="noStrike" cap="none">
                <a:solidFill>
                  <a:srgbClr val="333B59"/>
                </a:solidFill>
                <a:latin typeface="Barlow Light"/>
                <a:ea typeface="Barlow Light"/>
                <a:cs typeface="Barlow Light"/>
                <a:sym typeface="Barlow Light"/>
              </a:defRPr>
            </a:lvl5pPr>
            <a:lvl6pPr marL="0" lvl="5" indent="0" algn="l">
              <a:spcBef>
                <a:spcPts val="0"/>
              </a:spcBef>
              <a:buNone/>
              <a:defRPr sz="900" b="0" i="0" u="none" strike="noStrike" cap="none">
                <a:solidFill>
                  <a:srgbClr val="333B59"/>
                </a:solidFill>
                <a:latin typeface="Barlow Light"/>
                <a:ea typeface="Barlow Light"/>
                <a:cs typeface="Barlow Light"/>
                <a:sym typeface="Barlow Light"/>
              </a:defRPr>
            </a:lvl6pPr>
            <a:lvl7pPr marL="0" lvl="6" indent="0" algn="l">
              <a:spcBef>
                <a:spcPts val="0"/>
              </a:spcBef>
              <a:buNone/>
              <a:defRPr sz="900" b="0" i="0" u="none" strike="noStrike" cap="none">
                <a:solidFill>
                  <a:srgbClr val="333B59"/>
                </a:solidFill>
                <a:latin typeface="Barlow Light"/>
                <a:ea typeface="Barlow Light"/>
                <a:cs typeface="Barlow Light"/>
                <a:sym typeface="Barlow Light"/>
              </a:defRPr>
            </a:lvl7pPr>
            <a:lvl8pPr marL="0" lvl="7" indent="0" algn="l">
              <a:spcBef>
                <a:spcPts val="0"/>
              </a:spcBef>
              <a:buNone/>
              <a:defRPr sz="900" b="0" i="0" u="none" strike="noStrike" cap="none">
                <a:solidFill>
                  <a:srgbClr val="333B59"/>
                </a:solidFill>
                <a:latin typeface="Barlow Light"/>
                <a:ea typeface="Barlow Light"/>
                <a:cs typeface="Barlow Light"/>
                <a:sym typeface="Barlow Light"/>
              </a:defRPr>
            </a:lvl8pPr>
            <a:lvl9pPr marL="0" lvl="8" indent="0" algn="l">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25"/>
          <p:cNvSpPr txBox="1">
            <a:spLocks noGrp="1"/>
          </p:cNvSpPr>
          <p:nvPr>
            <p:ph type="title"/>
          </p:nvPr>
        </p:nvSpPr>
        <p:spPr>
          <a:xfrm>
            <a:off x="347336" y="2387732"/>
            <a:ext cx="8391357" cy="1206161"/>
          </a:xfrm>
          <a:prstGeom prst="rect">
            <a:avLst/>
          </a:prstGeom>
          <a:noFill/>
          <a:ln>
            <a:noFill/>
          </a:ln>
        </p:spPr>
        <p:txBody>
          <a:bodyPr spcFirstLastPara="1" wrap="square" lIns="68575" tIns="34275" rIns="68575" bIns="34275" anchor="t" anchorCtr="0">
            <a:noAutofit/>
          </a:bodyPr>
          <a:lstStyle>
            <a:lvl1pPr marR="0" lvl="0" algn="ctr" rtl="0">
              <a:lnSpc>
                <a:spcPct val="80000"/>
              </a:lnSpc>
              <a:spcBef>
                <a:spcPts val="0"/>
              </a:spcBef>
              <a:spcAft>
                <a:spcPts val="0"/>
              </a:spcAft>
              <a:buClr>
                <a:srgbClr val="333B59"/>
              </a:buClr>
              <a:buSzPts val="4500"/>
              <a:buFont typeface="Barlow ExtraBold"/>
              <a:buNone/>
              <a:defRPr sz="4500" b="1" i="0" u="none" strike="noStrike" cap="none">
                <a:solidFill>
                  <a:srgbClr val="333B59"/>
                </a:solidFill>
                <a:latin typeface="Barlow ExtraBold"/>
                <a:ea typeface="Barlow ExtraBold"/>
                <a:cs typeface="Barlow ExtraBold"/>
                <a:sym typeface="Barlow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0" name="Google Shape;120;p25"/>
          <p:cNvSpPr/>
          <p:nvPr/>
        </p:nvSpPr>
        <p:spPr>
          <a:xfrm>
            <a:off x="-3796" y="387748"/>
            <a:ext cx="9147797" cy="54000"/>
          </a:xfrm>
          <a:prstGeom prst="rect">
            <a:avLst/>
          </a:prstGeom>
          <a:solidFill>
            <a:srgbClr val="BFB3FF"/>
          </a:soli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6">
  <p:cSld name="Blank6">
    <p:spTree>
      <p:nvGrpSpPr>
        <p:cNvPr id="1" name="Shape 121"/>
        <p:cNvGrpSpPr/>
        <p:nvPr/>
      </p:nvGrpSpPr>
      <p:grpSpPr>
        <a:xfrm>
          <a:off x="0" y="0"/>
          <a:ext cx="0" cy="0"/>
          <a:chOff x="0" y="0"/>
          <a:chExt cx="0" cy="0"/>
        </a:xfrm>
      </p:grpSpPr>
      <p:sp>
        <p:nvSpPr>
          <p:cNvPr id="122" name="Google Shape;122;p26"/>
          <p:cNvSpPr/>
          <p:nvPr/>
        </p:nvSpPr>
        <p:spPr>
          <a:xfrm>
            <a:off x="0" y="0"/>
            <a:ext cx="9144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11">
            <a:alphaModFix/>
          </a:blip>
          <a:srcRect/>
          <a:stretch/>
        </p:blipFill>
        <p:spPr>
          <a:xfrm>
            <a:off x="0" y="1"/>
            <a:ext cx="9144000" cy="386651"/>
          </a:xfrm>
          <a:prstGeom prst="rect">
            <a:avLst/>
          </a:prstGeom>
          <a:solidFill>
            <a:schemeClr val="lt2"/>
          </a:solidFill>
          <a:ln>
            <a:noFill/>
          </a:ln>
        </p:spPr>
      </p:pic>
      <p:pic>
        <p:nvPicPr>
          <p:cNvPr id="72" name="Google Shape;72;p17"/>
          <p:cNvPicPr preferRelativeResize="0"/>
          <p:nvPr/>
        </p:nvPicPr>
        <p:blipFill rotWithShape="1">
          <a:blip r:embed="rId12">
            <a:alphaModFix/>
          </a:blip>
          <a:srcRect/>
          <a:stretch/>
        </p:blipFill>
        <p:spPr>
          <a:xfrm>
            <a:off x="453596" y="107477"/>
            <a:ext cx="927530" cy="179322"/>
          </a:xfrm>
          <a:prstGeom prst="rect">
            <a:avLst/>
          </a:prstGeom>
          <a:noFill/>
          <a:ln>
            <a:noFill/>
          </a:ln>
        </p:spPr>
      </p:pic>
      <p:sp>
        <p:nvSpPr>
          <p:cNvPr id="73" name="Google Shape;73;p17"/>
          <p:cNvSpPr txBox="1">
            <a:spLocks noGrp="1"/>
          </p:cNvSpPr>
          <p:nvPr>
            <p:ph type="sldNum" idx="12"/>
          </p:nvPr>
        </p:nvSpPr>
        <p:spPr>
          <a:xfrm>
            <a:off x="8738693" y="4786742"/>
            <a:ext cx="405307"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900" b="0" i="0" u="none" strike="noStrike" cap="none">
                <a:solidFill>
                  <a:srgbClr val="333B59"/>
                </a:solidFill>
                <a:latin typeface="Barlow Light"/>
                <a:ea typeface="Barlow Light"/>
                <a:cs typeface="Barlow Light"/>
                <a:sym typeface="Barlow Light"/>
              </a:defRPr>
            </a:lvl1pPr>
            <a:lvl2pPr marL="0" marR="0" lvl="1" indent="0" algn="l" rtl="0">
              <a:spcBef>
                <a:spcPts val="0"/>
              </a:spcBef>
              <a:buNone/>
              <a:defRPr sz="900" b="0" i="0" u="none" strike="noStrike" cap="none">
                <a:solidFill>
                  <a:srgbClr val="333B59"/>
                </a:solidFill>
                <a:latin typeface="Barlow Light"/>
                <a:ea typeface="Barlow Light"/>
                <a:cs typeface="Barlow Light"/>
                <a:sym typeface="Barlow Light"/>
              </a:defRPr>
            </a:lvl2pPr>
            <a:lvl3pPr marL="0" marR="0" lvl="2" indent="0" algn="l" rtl="0">
              <a:spcBef>
                <a:spcPts val="0"/>
              </a:spcBef>
              <a:buNone/>
              <a:defRPr sz="900" b="0" i="0" u="none" strike="noStrike" cap="none">
                <a:solidFill>
                  <a:srgbClr val="333B59"/>
                </a:solidFill>
                <a:latin typeface="Barlow Light"/>
                <a:ea typeface="Barlow Light"/>
                <a:cs typeface="Barlow Light"/>
                <a:sym typeface="Barlow Light"/>
              </a:defRPr>
            </a:lvl3pPr>
            <a:lvl4pPr marL="0" marR="0" lvl="3" indent="0" algn="l" rtl="0">
              <a:spcBef>
                <a:spcPts val="0"/>
              </a:spcBef>
              <a:buNone/>
              <a:defRPr sz="900" b="0" i="0" u="none" strike="noStrike" cap="none">
                <a:solidFill>
                  <a:srgbClr val="333B59"/>
                </a:solidFill>
                <a:latin typeface="Barlow Light"/>
                <a:ea typeface="Barlow Light"/>
                <a:cs typeface="Barlow Light"/>
                <a:sym typeface="Barlow Light"/>
              </a:defRPr>
            </a:lvl4pPr>
            <a:lvl5pPr marL="0" marR="0" lvl="4" indent="0" algn="l" rtl="0">
              <a:spcBef>
                <a:spcPts val="0"/>
              </a:spcBef>
              <a:buNone/>
              <a:defRPr sz="900" b="0" i="0" u="none" strike="noStrike" cap="none">
                <a:solidFill>
                  <a:srgbClr val="333B59"/>
                </a:solidFill>
                <a:latin typeface="Barlow Light"/>
                <a:ea typeface="Barlow Light"/>
                <a:cs typeface="Barlow Light"/>
                <a:sym typeface="Barlow Light"/>
              </a:defRPr>
            </a:lvl5pPr>
            <a:lvl6pPr marL="0" marR="0" lvl="5" indent="0" algn="l" rtl="0">
              <a:spcBef>
                <a:spcPts val="0"/>
              </a:spcBef>
              <a:buNone/>
              <a:defRPr sz="900" b="0" i="0" u="none" strike="noStrike" cap="none">
                <a:solidFill>
                  <a:srgbClr val="333B59"/>
                </a:solidFill>
                <a:latin typeface="Barlow Light"/>
                <a:ea typeface="Barlow Light"/>
                <a:cs typeface="Barlow Light"/>
                <a:sym typeface="Barlow Light"/>
              </a:defRPr>
            </a:lvl6pPr>
            <a:lvl7pPr marL="0" marR="0" lvl="6" indent="0" algn="l" rtl="0">
              <a:spcBef>
                <a:spcPts val="0"/>
              </a:spcBef>
              <a:buNone/>
              <a:defRPr sz="900" b="0" i="0" u="none" strike="noStrike" cap="none">
                <a:solidFill>
                  <a:srgbClr val="333B59"/>
                </a:solidFill>
                <a:latin typeface="Barlow Light"/>
                <a:ea typeface="Barlow Light"/>
                <a:cs typeface="Barlow Light"/>
                <a:sym typeface="Barlow Light"/>
              </a:defRPr>
            </a:lvl7pPr>
            <a:lvl8pPr marL="0" marR="0" lvl="7" indent="0" algn="l" rtl="0">
              <a:spcBef>
                <a:spcPts val="0"/>
              </a:spcBef>
              <a:buNone/>
              <a:defRPr sz="900" b="0" i="0" u="none" strike="noStrike" cap="none">
                <a:solidFill>
                  <a:srgbClr val="333B59"/>
                </a:solidFill>
                <a:latin typeface="Barlow Light"/>
                <a:ea typeface="Barlow Light"/>
                <a:cs typeface="Barlow Light"/>
                <a:sym typeface="Barlow Light"/>
              </a:defRPr>
            </a:lvl8pPr>
            <a:lvl9pPr marL="0" marR="0" lvl="8" indent="0" algn="l" rtl="0">
              <a:spcBef>
                <a:spcPts val="0"/>
              </a:spcBef>
              <a:buNone/>
              <a:defRPr sz="900" b="0" i="0" u="none" strike="noStrike" cap="none">
                <a:solidFill>
                  <a:srgbClr val="333B59"/>
                </a:solidFill>
                <a:latin typeface="Barlow Light"/>
                <a:ea typeface="Barlow Light"/>
                <a:cs typeface="Barlow Light"/>
                <a:sym typeface="Barlow 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go.pentera.io/hubfs/Celebrity%20Threat%20Report%20Template.pptx"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go.pentera.io/hubfs/M&amp;A%20reporting%20template.pptx"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pentera.io/resources/goat-guides/reporting-to-board"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s://docs.google.com/document/d/1M_eDQeWoppNIwnwq6LhbOTPJBSSX8hs2lN8AGDtsInQ/edit?tab=t.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p:nvPr/>
        </p:nvSpPr>
        <p:spPr>
          <a:xfrm>
            <a:off x="401150" y="2046775"/>
            <a:ext cx="2079900" cy="542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7"/>
          <p:cNvSpPr/>
          <p:nvPr/>
        </p:nvSpPr>
        <p:spPr>
          <a:xfrm>
            <a:off x="401150" y="1504675"/>
            <a:ext cx="2261400" cy="542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27"/>
          <p:cNvSpPr txBox="1">
            <a:spLocks noGrp="1"/>
          </p:cNvSpPr>
          <p:nvPr>
            <p:ph type="ctrTitle"/>
          </p:nvPr>
        </p:nvSpPr>
        <p:spPr>
          <a:xfrm>
            <a:off x="401154" y="1480558"/>
            <a:ext cx="4166100" cy="10359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chemeClr val="lt1"/>
              </a:buClr>
              <a:buSzPts val="3300"/>
              <a:buFont typeface="DM Sans"/>
              <a:buNone/>
            </a:pPr>
            <a:r>
              <a:rPr lang="en" sz="4400" dirty="0">
                <a:solidFill>
                  <a:srgbClr val="001142"/>
                </a:solidFill>
                <a:latin typeface="Barlow ExtraBold"/>
                <a:ea typeface="Barlow ExtraBold"/>
                <a:cs typeface="Barlow ExtraBold"/>
                <a:sym typeface="Barlow ExtraBold"/>
              </a:rPr>
              <a:t>Security Posture Update</a:t>
            </a:r>
            <a:endParaRPr sz="4400" dirty="0">
              <a:solidFill>
                <a:srgbClr val="001142"/>
              </a:solidFill>
              <a:latin typeface="Barlow ExtraBold"/>
              <a:ea typeface="Barlow ExtraBold"/>
              <a:cs typeface="Barlow ExtraBold"/>
              <a:sym typeface="Barlow ExtraBold"/>
            </a:endParaRPr>
          </a:p>
        </p:txBody>
      </p:sp>
      <p:sp>
        <p:nvSpPr>
          <p:cNvPr id="130" name="Google Shape;130;p27"/>
          <p:cNvSpPr txBox="1">
            <a:spLocks noGrp="1"/>
          </p:cNvSpPr>
          <p:nvPr>
            <p:ph type="subTitle" idx="1"/>
          </p:nvPr>
        </p:nvSpPr>
        <p:spPr>
          <a:xfrm>
            <a:off x="401150" y="2770765"/>
            <a:ext cx="4166100" cy="14301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00000"/>
              </a:lnSpc>
              <a:spcBef>
                <a:spcPts val="0"/>
              </a:spcBef>
              <a:spcAft>
                <a:spcPts val="0"/>
              </a:spcAft>
              <a:buClr>
                <a:schemeClr val="lt1"/>
              </a:buClr>
              <a:buSzPts val="1500"/>
              <a:buNone/>
            </a:pPr>
            <a:r>
              <a:rPr lang="en" b="1">
                <a:solidFill>
                  <a:srgbClr val="001142"/>
                </a:solidFill>
                <a:latin typeface="Barlow"/>
                <a:ea typeface="Barlow"/>
                <a:cs typeface="Barlow"/>
                <a:sym typeface="Barlow"/>
              </a:rPr>
              <a:t>Key Risk Insights &amp; Strategic Priorities for [Company Name] Board of Directors</a:t>
            </a:r>
            <a:endParaRPr b="1">
              <a:solidFill>
                <a:srgbClr val="001142"/>
              </a:solidFill>
              <a:latin typeface="Barlow"/>
              <a:ea typeface="Barlow"/>
              <a:cs typeface="Barlow"/>
              <a:sym typeface="Barlow"/>
            </a:endParaRPr>
          </a:p>
          <a:p>
            <a:pPr marL="0" lvl="0" indent="0" algn="l" rtl="0">
              <a:lnSpc>
                <a:spcPct val="100000"/>
              </a:lnSpc>
              <a:spcBef>
                <a:spcPts val="0"/>
              </a:spcBef>
              <a:spcAft>
                <a:spcPts val="0"/>
              </a:spcAft>
              <a:buClr>
                <a:schemeClr val="lt1"/>
              </a:buClr>
              <a:buSzPts val="1500"/>
              <a:buNone/>
            </a:pPr>
            <a:endParaRPr>
              <a:solidFill>
                <a:srgbClr val="001142"/>
              </a:solidFill>
              <a:latin typeface="Barlow"/>
              <a:ea typeface="Barlow"/>
              <a:cs typeface="Barlow"/>
              <a:sym typeface="Barlow"/>
            </a:endParaRPr>
          </a:p>
          <a:p>
            <a:pPr marL="0" lvl="0" indent="0" algn="l" rtl="0">
              <a:lnSpc>
                <a:spcPct val="100000"/>
              </a:lnSpc>
              <a:spcBef>
                <a:spcPts val="0"/>
              </a:spcBef>
              <a:spcAft>
                <a:spcPts val="0"/>
              </a:spcAft>
              <a:buClr>
                <a:schemeClr val="lt1"/>
              </a:buClr>
              <a:buSzPts val="1500"/>
              <a:buNone/>
            </a:pPr>
            <a:r>
              <a:rPr lang="en">
                <a:solidFill>
                  <a:srgbClr val="001142"/>
                </a:solidFill>
                <a:latin typeface="Barlow"/>
                <a:ea typeface="Barlow"/>
                <a:cs typeface="Barlow"/>
                <a:sym typeface="Barlow"/>
              </a:rPr>
              <a:t>[Your Name] </a:t>
            </a:r>
            <a:endParaRPr>
              <a:solidFill>
                <a:srgbClr val="001142"/>
              </a:solidFill>
              <a:latin typeface="Barlow"/>
              <a:ea typeface="Barlow"/>
              <a:cs typeface="Barlow"/>
              <a:sym typeface="Barlow"/>
            </a:endParaRPr>
          </a:p>
          <a:p>
            <a:pPr marL="0" lvl="0" indent="0" algn="l" rtl="0">
              <a:lnSpc>
                <a:spcPct val="100000"/>
              </a:lnSpc>
              <a:spcBef>
                <a:spcPts val="0"/>
              </a:spcBef>
              <a:spcAft>
                <a:spcPts val="0"/>
              </a:spcAft>
              <a:buClr>
                <a:schemeClr val="lt1"/>
              </a:buClr>
              <a:buSzPts val="1500"/>
              <a:buNone/>
            </a:pPr>
            <a:r>
              <a:rPr lang="en">
                <a:solidFill>
                  <a:srgbClr val="001142"/>
                </a:solidFill>
                <a:latin typeface="Barlow"/>
                <a:ea typeface="Barlow"/>
                <a:cs typeface="Barlow"/>
                <a:sym typeface="Barlow"/>
              </a:rPr>
              <a:t>[Your Position Title] </a:t>
            </a:r>
            <a:endParaRPr>
              <a:solidFill>
                <a:srgbClr val="001142"/>
              </a:solidFill>
              <a:latin typeface="Barlow"/>
              <a:ea typeface="Barlow"/>
              <a:cs typeface="Barlow"/>
              <a:sym typeface="Barlow"/>
            </a:endParaRPr>
          </a:p>
        </p:txBody>
      </p:sp>
      <p:grpSp>
        <p:nvGrpSpPr>
          <p:cNvPr id="2" name="Group 1">
            <a:extLst>
              <a:ext uri="{FF2B5EF4-FFF2-40B4-BE49-F238E27FC236}">
                <a16:creationId xmlns:a16="http://schemas.microsoft.com/office/drawing/2014/main" id="{DFAF93AC-7B3C-DF9F-7336-1ADCF57E14CB}"/>
              </a:ext>
            </a:extLst>
          </p:cNvPr>
          <p:cNvGrpSpPr/>
          <p:nvPr/>
        </p:nvGrpSpPr>
        <p:grpSpPr>
          <a:xfrm>
            <a:off x="4756822" y="1215764"/>
            <a:ext cx="3978284" cy="3474000"/>
            <a:chOff x="4756822" y="1215764"/>
            <a:chExt cx="3978284" cy="3474000"/>
          </a:xfrm>
        </p:grpSpPr>
        <p:grpSp>
          <p:nvGrpSpPr>
            <p:cNvPr id="131" name="Google Shape;131;p27"/>
            <p:cNvGrpSpPr/>
            <p:nvPr/>
          </p:nvGrpSpPr>
          <p:grpSpPr>
            <a:xfrm>
              <a:off x="4756822" y="1215764"/>
              <a:ext cx="3978284" cy="3474000"/>
              <a:chOff x="8754216" y="1011601"/>
              <a:chExt cx="2814691" cy="4632000"/>
            </a:xfrm>
          </p:grpSpPr>
          <p:sp>
            <p:nvSpPr>
              <p:cNvPr id="132" name="Google Shape;132;p27"/>
              <p:cNvSpPr/>
              <p:nvPr/>
            </p:nvSpPr>
            <p:spPr>
              <a:xfrm>
                <a:off x="8760007" y="1011601"/>
                <a:ext cx="2803200" cy="4632000"/>
              </a:xfrm>
              <a:prstGeom prst="rect">
                <a:avLst/>
              </a:prstGeom>
              <a:noFill/>
              <a:ln w="19050" cap="flat" cmpd="sng">
                <a:solidFill>
                  <a:srgbClr val="B8D3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DM Sans"/>
                  <a:buNone/>
                </a:pPr>
                <a:endParaRPr sz="1400" b="0" i="0" u="none" strike="noStrike" cap="none">
                  <a:solidFill>
                    <a:srgbClr val="FFFFFF"/>
                  </a:solidFill>
                  <a:latin typeface="DM Sans"/>
                  <a:ea typeface="DM Sans"/>
                  <a:cs typeface="DM Sans"/>
                  <a:sym typeface="DM Sans"/>
                </a:endParaRPr>
              </a:p>
            </p:txBody>
          </p:sp>
          <p:cxnSp>
            <p:nvCxnSpPr>
              <p:cNvPr id="133" name="Google Shape;133;p27"/>
              <p:cNvCxnSpPr/>
              <p:nvPr/>
            </p:nvCxnSpPr>
            <p:spPr>
              <a:xfrm>
                <a:off x="8760007" y="1011601"/>
                <a:ext cx="2808900" cy="4632000"/>
              </a:xfrm>
              <a:prstGeom prst="straightConnector1">
                <a:avLst/>
              </a:prstGeom>
              <a:noFill/>
              <a:ln w="19050" cap="flat" cmpd="sng">
                <a:solidFill>
                  <a:srgbClr val="B8D3FF"/>
                </a:solidFill>
                <a:prstDash val="solid"/>
                <a:miter lim="800000"/>
                <a:headEnd type="none" w="sm" len="sm"/>
                <a:tailEnd type="none" w="sm" len="sm"/>
              </a:ln>
            </p:spPr>
          </p:cxnSp>
          <p:cxnSp>
            <p:nvCxnSpPr>
              <p:cNvPr id="134" name="Google Shape;134;p27"/>
              <p:cNvCxnSpPr/>
              <p:nvPr/>
            </p:nvCxnSpPr>
            <p:spPr>
              <a:xfrm flipH="1">
                <a:off x="8754216" y="1011601"/>
                <a:ext cx="2803200" cy="4632000"/>
              </a:xfrm>
              <a:prstGeom prst="straightConnector1">
                <a:avLst/>
              </a:prstGeom>
              <a:noFill/>
              <a:ln w="19050" cap="flat" cmpd="sng">
                <a:solidFill>
                  <a:srgbClr val="B8D3FF"/>
                </a:solidFill>
                <a:prstDash val="solid"/>
                <a:miter lim="800000"/>
                <a:headEnd type="none" w="sm" len="sm"/>
                <a:tailEnd type="none" w="sm" len="sm"/>
              </a:ln>
            </p:spPr>
          </p:cxnSp>
          <p:sp>
            <p:nvSpPr>
              <p:cNvPr id="135" name="Google Shape;135;p27"/>
              <p:cNvSpPr txBox="1"/>
              <p:nvPr/>
            </p:nvSpPr>
            <p:spPr>
              <a:xfrm>
                <a:off x="9430520" y="1274705"/>
                <a:ext cx="1467900" cy="225900"/>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Clr>
                    <a:srgbClr val="141414"/>
                  </a:buClr>
                  <a:buSzPts val="1500"/>
                  <a:buFont typeface="DM Sans"/>
                  <a:buNone/>
                </a:pPr>
                <a:r>
                  <a:rPr lang="en" sz="1100">
                    <a:solidFill>
                      <a:srgbClr val="FFFFFF"/>
                    </a:solidFill>
                    <a:latin typeface="DM Sans"/>
                    <a:ea typeface="DM Sans"/>
                    <a:cs typeface="DM Sans"/>
                    <a:sym typeface="DM Sans"/>
                  </a:rPr>
                  <a:t>Placeholder</a:t>
                </a:r>
                <a:r>
                  <a:rPr lang="en" sz="1100" b="0" i="0" u="none" strike="noStrike" cap="none">
                    <a:solidFill>
                      <a:srgbClr val="FFFFFF"/>
                    </a:solidFill>
                    <a:latin typeface="DM Sans"/>
                    <a:ea typeface="DM Sans"/>
                    <a:cs typeface="DM Sans"/>
                    <a:sym typeface="DM Sans"/>
                  </a:rPr>
                  <a:t> graphic</a:t>
                </a:r>
                <a:endParaRPr sz="1100"/>
              </a:p>
            </p:txBody>
          </p:sp>
        </p:grpSp>
        <p:sp>
          <p:nvSpPr>
            <p:cNvPr id="136" name="Google Shape;136;p27"/>
            <p:cNvSpPr txBox="1"/>
            <p:nvPr/>
          </p:nvSpPr>
          <p:spPr>
            <a:xfrm>
              <a:off x="5712710" y="1413092"/>
              <a:ext cx="2074800" cy="169200"/>
            </a:xfrm>
            <a:prstGeom prst="rect">
              <a:avLst/>
            </a:prstGeom>
            <a:noFill/>
            <a:ln>
              <a:noFill/>
            </a:ln>
          </p:spPr>
          <p:txBody>
            <a:bodyPr spcFirstLastPara="1" wrap="square" lIns="0" tIns="0" rIns="0" bIns="0" anchor="t" anchorCtr="0">
              <a:spAutoFit/>
            </a:bodyPr>
            <a:lstStyle/>
            <a:p>
              <a:pPr marL="0" marR="0" lvl="1" indent="0" algn="ctr" rtl="0">
                <a:lnSpc>
                  <a:spcPct val="100000"/>
                </a:lnSpc>
                <a:spcBef>
                  <a:spcPts val="0"/>
                </a:spcBef>
                <a:spcAft>
                  <a:spcPts val="0"/>
                </a:spcAft>
                <a:buClr>
                  <a:srgbClr val="141414"/>
                </a:buClr>
                <a:buSzPts val="1500"/>
                <a:buFont typeface="DM Sans"/>
                <a:buNone/>
              </a:pPr>
              <a:r>
                <a:rPr lang="en" sz="1100" dirty="0">
                  <a:solidFill>
                    <a:schemeClr val="dk1"/>
                  </a:solidFill>
                  <a:latin typeface="Barlow"/>
                  <a:ea typeface="Barlow"/>
                  <a:cs typeface="Barlow"/>
                  <a:sym typeface="Barlow"/>
                </a:rPr>
                <a:t>Placeholder</a:t>
              </a:r>
              <a:r>
                <a:rPr lang="en" sz="1100" i="0" u="none" strike="noStrike" cap="none" dirty="0">
                  <a:solidFill>
                    <a:schemeClr val="dk1"/>
                  </a:solidFill>
                  <a:latin typeface="Barlow"/>
                  <a:ea typeface="Barlow"/>
                  <a:cs typeface="Barlow"/>
                  <a:sym typeface="Barlow"/>
                </a:rPr>
                <a:t> graphic</a:t>
              </a:r>
              <a:endParaRPr sz="1100" dirty="0">
                <a:solidFill>
                  <a:schemeClr val="dk1"/>
                </a:solidFill>
                <a:latin typeface="Barlow"/>
                <a:ea typeface="Barlow"/>
                <a:cs typeface="Barlow"/>
                <a:sym typeface="Barlow"/>
              </a:endParaRPr>
            </a:p>
          </p:txBody>
        </p:sp>
      </p:grpSp>
      <p:sp>
        <p:nvSpPr>
          <p:cNvPr id="137" name="Google Shape;137;p27"/>
          <p:cNvSpPr txBox="1"/>
          <p:nvPr/>
        </p:nvSpPr>
        <p:spPr>
          <a:xfrm>
            <a:off x="401154" y="1171219"/>
            <a:ext cx="4572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lt1"/>
              </a:buClr>
              <a:buSzPts val="1400"/>
              <a:buFont typeface="DM Sans"/>
              <a:buNone/>
            </a:pPr>
            <a:r>
              <a:rPr lang="en" sz="1400" i="0" u="none" strike="noStrike" cap="none" dirty="0">
                <a:solidFill>
                  <a:srgbClr val="333B59"/>
                </a:solidFill>
                <a:latin typeface="Barlow"/>
                <a:ea typeface="Barlow"/>
                <a:cs typeface="Barlow"/>
                <a:sym typeface="Barlow"/>
              </a:rPr>
              <a:t>[Quarter/Year]</a:t>
            </a:r>
            <a:endParaRPr sz="1100" dirty="0">
              <a:solidFill>
                <a:srgbClr val="333B59"/>
              </a:solidFill>
              <a:latin typeface="Barlow"/>
              <a:ea typeface="Barlow"/>
              <a:cs typeface="Barlow"/>
              <a:sym typeface="Barlow"/>
            </a:endParaRPr>
          </a:p>
        </p:txBody>
      </p:sp>
      <p:grpSp>
        <p:nvGrpSpPr>
          <p:cNvPr id="3" name="Group 2">
            <a:extLst>
              <a:ext uri="{FF2B5EF4-FFF2-40B4-BE49-F238E27FC236}">
                <a16:creationId xmlns:a16="http://schemas.microsoft.com/office/drawing/2014/main" id="{E15A83D9-322D-EA73-3E8E-708ED87C17E2}"/>
              </a:ext>
            </a:extLst>
          </p:cNvPr>
          <p:cNvGrpSpPr/>
          <p:nvPr/>
        </p:nvGrpSpPr>
        <p:grpSpPr>
          <a:xfrm>
            <a:off x="453700" y="647725"/>
            <a:ext cx="1278300" cy="338700"/>
            <a:chOff x="453700" y="647725"/>
            <a:chExt cx="1278300" cy="338700"/>
          </a:xfrm>
        </p:grpSpPr>
        <p:sp>
          <p:nvSpPr>
            <p:cNvPr id="138" name="Google Shape;138;p27"/>
            <p:cNvSpPr/>
            <p:nvPr/>
          </p:nvSpPr>
          <p:spPr>
            <a:xfrm>
              <a:off x="453700" y="716875"/>
              <a:ext cx="1278300" cy="2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27"/>
            <p:cNvSpPr txBox="1"/>
            <p:nvPr/>
          </p:nvSpPr>
          <p:spPr>
            <a:xfrm>
              <a:off x="503800" y="647725"/>
              <a:ext cx="117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latin typeface="Barlow"/>
                  <a:ea typeface="Barlow"/>
                  <a:cs typeface="Barlow"/>
                  <a:sym typeface="Barlow"/>
                </a:rPr>
                <a:t>Logo placeholder</a:t>
              </a:r>
              <a:endParaRPr sz="1000" dirty="0">
                <a:latin typeface="Barlow"/>
                <a:ea typeface="Barlow"/>
                <a:cs typeface="Barlow"/>
                <a:sym typeface="Barlow"/>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p:nvPr/>
        </p:nvSpPr>
        <p:spPr>
          <a:xfrm>
            <a:off x="2211519" y="887525"/>
            <a:ext cx="2407614" cy="309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 name="Google Shape;145;p28"/>
          <p:cNvSpPr txBox="1">
            <a:spLocks noGrp="1"/>
          </p:cNvSpPr>
          <p:nvPr>
            <p:ph type="title"/>
          </p:nvPr>
        </p:nvSpPr>
        <p:spPr>
          <a:xfrm>
            <a:off x="354318" y="661979"/>
            <a:ext cx="8222100" cy="585900"/>
          </a:xfrm>
          <a:prstGeom prst="rect">
            <a:avLst/>
          </a:prstGeom>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 b="0" dirty="0">
                <a:solidFill>
                  <a:srgbClr val="001142"/>
                </a:solidFill>
              </a:rPr>
              <a:t>Security as a Business Enabler</a:t>
            </a:r>
            <a:endParaRPr b="0" dirty="0">
              <a:solidFill>
                <a:srgbClr val="001142"/>
              </a:solidFill>
            </a:endParaRPr>
          </a:p>
        </p:txBody>
      </p:sp>
      <p:graphicFrame>
        <p:nvGraphicFramePr>
          <p:cNvPr id="146" name="Google Shape;146;p28"/>
          <p:cNvGraphicFramePr/>
          <p:nvPr/>
        </p:nvGraphicFramePr>
        <p:xfrm>
          <a:off x="420742" y="1398852"/>
          <a:ext cx="8302575" cy="3267790"/>
        </p:xfrm>
        <a:graphic>
          <a:graphicData uri="http://schemas.openxmlformats.org/drawingml/2006/table">
            <a:tbl>
              <a:tblPr firstRow="1" bandRow="1">
                <a:noFill/>
                <a:tableStyleId>{26BA687C-D685-4F75-955E-8BA71B397C85}</a:tableStyleId>
              </a:tblPr>
              <a:tblGrid>
                <a:gridCol w="2229275">
                  <a:extLst>
                    <a:ext uri="{9D8B030D-6E8A-4147-A177-3AD203B41FA5}">
                      <a16:colId xmlns:a16="http://schemas.microsoft.com/office/drawing/2014/main" val="20000"/>
                    </a:ext>
                  </a:extLst>
                </a:gridCol>
                <a:gridCol w="3036650">
                  <a:extLst>
                    <a:ext uri="{9D8B030D-6E8A-4147-A177-3AD203B41FA5}">
                      <a16:colId xmlns:a16="http://schemas.microsoft.com/office/drawing/2014/main" val="20001"/>
                    </a:ext>
                  </a:extLst>
                </a:gridCol>
                <a:gridCol w="3036650">
                  <a:extLst>
                    <a:ext uri="{9D8B030D-6E8A-4147-A177-3AD203B41FA5}">
                      <a16:colId xmlns:a16="http://schemas.microsoft.com/office/drawing/2014/main" val="20002"/>
                    </a:ext>
                  </a:extLst>
                </a:gridCol>
              </a:tblGrid>
              <a:tr h="386475">
                <a:tc>
                  <a:txBody>
                    <a:bodyPr/>
                    <a:lstStyle/>
                    <a:p>
                      <a:pPr marL="0" marR="0" lvl="0" indent="0" algn="l" rtl="0">
                        <a:spcBef>
                          <a:spcPts val="0"/>
                        </a:spcBef>
                        <a:spcAft>
                          <a:spcPts val="0"/>
                        </a:spcAft>
                        <a:buNone/>
                      </a:pPr>
                      <a:r>
                        <a:rPr lang="en" sz="1100" b="0" u="none" strike="noStrike" cap="none">
                          <a:solidFill>
                            <a:schemeClr val="dk1"/>
                          </a:solidFill>
                          <a:latin typeface="Barlow ExtraBold"/>
                          <a:ea typeface="Barlow ExtraBold"/>
                          <a:cs typeface="Barlow ExtraBold"/>
                          <a:sym typeface="Barlow ExtraBold"/>
                        </a:rPr>
                        <a:t>Business Priority</a:t>
                      </a:r>
                      <a:endParaRPr sz="1100" b="0">
                        <a:latin typeface="Barlow ExtraBold"/>
                        <a:ea typeface="Barlow ExtraBold"/>
                        <a:cs typeface="Barlow ExtraBold"/>
                        <a:sym typeface="Barlow ExtraBold"/>
                      </a:endParaRPr>
                    </a:p>
                  </a:txBody>
                  <a:tcPr marL="137150" marR="137150" marT="137150" marB="137150" anchor="ctr">
                    <a:solidFill>
                      <a:schemeClr val="lt2"/>
                    </a:solidFill>
                  </a:tcPr>
                </a:tc>
                <a:tc>
                  <a:txBody>
                    <a:bodyPr/>
                    <a:lstStyle/>
                    <a:p>
                      <a:pPr marL="0" marR="0" lvl="0" indent="0" algn="l" rtl="0">
                        <a:spcBef>
                          <a:spcPts val="0"/>
                        </a:spcBef>
                        <a:spcAft>
                          <a:spcPts val="0"/>
                        </a:spcAft>
                        <a:buNone/>
                      </a:pPr>
                      <a:r>
                        <a:rPr lang="en" sz="1100" b="0" u="none" strike="noStrike" cap="none">
                          <a:solidFill>
                            <a:schemeClr val="dk1"/>
                          </a:solidFill>
                          <a:latin typeface="Barlow ExtraBold"/>
                          <a:ea typeface="Barlow ExtraBold"/>
                          <a:cs typeface="Barlow ExtraBold"/>
                          <a:sym typeface="Barlow ExtraBold"/>
                        </a:rPr>
                        <a:t>Security Initiative</a:t>
                      </a:r>
                      <a:endParaRPr sz="1100" b="0">
                        <a:latin typeface="Barlow ExtraBold"/>
                        <a:ea typeface="Barlow ExtraBold"/>
                        <a:cs typeface="Barlow ExtraBold"/>
                        <a:sym typeface="Barlow ExtraBold"/>
                      </a:endParaRPr>
                    </a:p>
                  </a:txBody>
                  <a:tcPr marL="137150" marR="137150" marT="137150" marB="137150" anchor="ctr">
                    <a:solidFill>
                      <a:schemeClr val="lt2"/>
                    </a:solidFill>
                  </a:tcPr>
                </a:tc>
                <a:tc>
                  <a:txBody>
                    <a:bodyPr/>
                    <a:lstStyle/>
                    <a:p>
                      <a:pPr marL="0" marR="0" lvl="0" indent="0" algn="l" rtl="0">
                        <a:spcBef>
                          <a:spcPts val="0"/>
                        </a:spcBef>
                        <a:spcAft>
                          <a:spcPts val="0"/>
                        </a:spcAft>
                        <a:buNone/>
                      </a:pPr>
                      <a:r>
                        <a:rPr lang="en" sz="1100" b="0" u="none" strike="noStrike" cap="none">
                          <a:solidFill>
                            <a:schemeClr val="dk1"/>
                          </a:solidFill>
                          <a:latin typeface="Barlow ExtraBold"/>
                          <a:ea typeface="Barlow ExtraBold"/>
                          <a:cs typeface="Barlow ExtraBold"/>
                          <a:sym typeface="Barlow ExtraBold"/>
                        </a:rPr>
                        <a:t>Business Impact</a:t>
                      </a:r>
                      <a:endParaRPr sz="1100" b="0">
                        <a:latin typeface="Barlow ExtraBold"/>
                        <a:ea typeface="Barlow ExtraBold"/>
                        <a:cs typeface="Barlow ExtraBold"/>
                        <a:sym typeface="Barlow ExtraBold"/>
                      </a:endParaRPr>
                    </a:p>
                  </a:txBody>
                  <a:tcPr marL="137150" marR="137150" marT="137150" marB="137150" anchor="ctr">
                    <a:solidFill>
                      <a:schemeClr val="lt2"/>
                    </a:solidFill>
                  </a:tcPr>
                </a:tc>
                <a:extLst>
                  <a:ext uri="{0D108BD9-81ED-4DB2-BD59-A6C34878D82A}">
                    <a16:rowId xmlns:a16="http://schemas.microsoft.com/office/drawing/2014/main" val="10000"/>
                  </a:ext>
                </a:extLst>
              </a:tr>
              <a:tr h="941950">
                <a:tc>
                  <a:txBody>
                    <a:bodyPr/>
                    <a:lstStyle/>
                    <a:p>
                      <a:pPr marL="0" marR="0" lvl="0" indent="0" algn="l" rtl="0">
                        <a:spcBef>
                          <a:spcPts val="0"/>
                        </a:spcBef>
                        <a:spcAft>
                          <a:spcPts val="0"/>
                        </a:spcAft>
                        <a:buNone/>
                      </a:pPr>
                      <a:r>
                        <a:rPr lang="en" sz="1100" u="none" strike="noStrike" cap="none" dirty="0">
                          <a:latin typeface="Barlow"/>
                          <a:ea typeface="Barlow"/>
                          <a:cs typeface="Barlow"/>
                          <a:sym typeface="Barlow"/>
                        </a:rPr>
                        <a:t>[</a:t>
                      </a:r>
                      <a:r>
                        <a:rPr lang="en" sz="1100" i="1" u="none" strike="noStrike" cap="none" dirty="0">
                          <a:latin typeface="Barlow"/>
                          <a:ea typeface="Barlow"/>
                          <a:cs typeface="Barlow"/>
                          <a:sym typeface="Barlow"/>
                        </a:rPr>
                        <a:t>Accelerate </a:t>
                      </a:r>
                      <a:r>
                        <a:rPr lang="en" sz="1100" i="1" dirty="0">
                          <a:latin typeface="Barlow"/>
                          <a:ea typeface="Barlow"/>
                          <a:cs typeface="Barlow"/>
                          <a:sym typeface="Barlow"/>
                        </a:rPr>
                        <a:t>product launch</a:t>
                      </a:r>
                      <a:r>
                        <a:rPr lang="en" sz="1100" u="none" strike="noStrike" cap="none" dirty="0">
                          <a:latin typeface="Barlow"/>
                          <a:ea typeface="Barlow"/>
                          <a:cs typeface="Barlow"/>
                          <a:sym typeface="Barlow"/>
                        </a:rPr>
                        <a:t>] </a:t>
                      </a:r>
                      <a:endParaRPr sz="1100" dirty="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lnSpc>
                          <a:spcPct val="100000"/>
                        </a:lnSpc>
                        <a:spcBef>
                          <a:spcPts val="0"/>
                        </a:spcBef>
                        <a:spcAft>
                          <a:spcPts val="0"/>
                        </a:spcAft>
                        <a:buClr>
                          <a:schemeClr val="dk1"/>
                        </a:buClr>
                        <a:buSzPts val="1100"/>
                        <a:buFont typeface="DM Sans"/>
                        <a:buNone/>
                      </a:pPr>
                      <a:r>
                        <a:rPr lang="en" sz="1100" u="none" strike="noStrike" cap="none">
                          <a:latin typeface="Barlow"/>
                          <a:ea typeface="Barlow"/>
                          <a:cs typeface="Barlow"/>
                          <a:sym typeface="Barlow"/>
                        </a:rPr>
                        <a:t>[</a:t>
                      </a:r>
                      <a:r>
                        <a:rPr lang="en" sz="1100" i="1">
                          <a:latin typeface="Barlow"/>
                          <a:ea typeface="Barlow"/>
                          <a:cs typeface="Barlow"/>
                          <a:sym typeface="Barlow"/>
                        </a:rPr>
                        <a:t>Assess for vulnerabilities in the CI/CD process</a:t>
                      </a:r>
                      <a:r>
                        <a:rPr lang="en" sz="1100" u="none" strike="noStrike" cap="none">
                          <a:latin typeface="Barlow"/>
                          <a:ea typeface="Barlow"/>
                          <a:cs typeface="Barlow"/>
                          <a:sym typeface="Barlow"/>
                        </a:rPr>
                        <a:t>] </a:t>
                      </a:r>
                      <a:endParaRPr sz="110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i="1" u="none" strike="noStrike" cap="none">
                          <a:latin typeface="Barlow"/>
                          <a:ea typeface="Barlow"/>
                          <a:cs typeface="Barlow"/>
                          <a:sym typeface="Barlow"/>
                        </a:rPr>
                        <a:t>Reduced pre-release security delays by 40%</a:t>
                      </a:r>
                      <a:r>
                        <a:rPr lang="en" sz="1100" i="0" u="none" strike="noStrike" cap="none">
                          <a:latin typeface="Barlow"/>
                          <a:ea typeface="Barlow"/>
                          <a:cs typeface="Barlow"/>
                          <a:sym typeface="Barlow"/>
                        </a:rPr>
                        <a:t>]</a:t>
                      </a:r>
                      <a:endParaRPr sz="1100" i="1" u="none" strike="noStrike" cap="none">
                        <a:latin typeface="Barlow"/>
                        <a:ea typeface="Barlow"/>
                        <a:cs typeface="Barlow"/>
                        <a:sym typeface="Barlow"/>
                      </a:endParaRPr>
                    </a:p>
                  </a:txBody>
                  <a:tcPr marL="137150" marR="137150" marT="137150" marB="137150">
                    <a:solidFill>
                      <a:srgbClr val="F3F3F3"/>
                    </a:solidFill>
                  </a:tcPr>
                </a:tc>
                <a:extLst>
                  <a:ext uri="{0D108BD9-81ED-4DB2-BD59-A6C34878D82A}">
                    <a16:rowId xmlns:a16="http://schemas.microsoft.com/office/drawing/2014/main" val="10001"/>
                  </a:ext>
                </a:extLst>
              </a:tr>
              <a:tr h="941950">
                <a:tc>
                  <a:txBody>
                    <a:bodyPr/>
                    <a:lstStyle/>
                    <a:p>
                      <a:pPr marL="0" marR="0" lvl="0" indent="0" algn="l" rtl="0">
                        <a:spcBef>
                          <a:spcPts val="0"/>
                        </a:spcBef>
                        <a:spcAft>
                          <a:spcPts val="0"/>
                        </a:spcAft>
                        <a:buNone/>
                      </a:pPr>
                      <a:r>
                        <a:rPr lang="en" sz="1100" u="none" strike="noStrike" cap="none" dirty="0">
                          <a:latin typeface="Barlow"/>
                          <a:ea typeface="Barlow"/>
                          <a:cs typeface="Barlow"/>
                          <a:sym typeface="Barlow"/>
                        </a:rPr>
                        <a:t>[Meet NIS2 </a:t>
                      </a:r>
                      <a:r>
                        <a:rPr lang="en" sz="1100" i="1" u="none" strike="noStrike" cap="none" dirty="0">
                          <a:latin typeface="Barlow"/>
                          <a:ea typeface="Barlow"/>
                          <a:cs typeface="Barlow"/>
                          <a:sym typeface="Barlow"/>
                        </a:rPr>
                        <a:t>Enterprise compliance</a:t>
                      </a:r>
                      <a:r>
                        <a:rPr lang="en" sz="1100" u="none" strike="noStrike" cap="none" dirty="0">
                          <a:latin typeface="Barlow"/>
                          <a:ea typeface="Barlow"/>
                          <a:cs typeface="Barlow"/>
                          <a:sym typeface="Barlow"/>
                        </a:rPr>
                        <a:t>] </a:t>
                      </a:r>
                      <a:endParaRPr sz="1100" dirty="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i="1">
                          <a:latin typeface="Barlow"/>
                          <a:ea typeface="Barlow"/>
                          <a:cs typeface="Barlow"/>
                          <a:sym typeface="Barlow"/>
                        </a:rPr>
                        <a:t>M</a:t>
                      </a:r>
                      <a:r>
                        <a:rPr lang="en" sz="1100" i="1" u="none" strike="noStrike" cap="none">
                          <a:latin typeface="Barlow"/>
                          <a:ea typeface="Barlow"/>
                          <a:cs typeface="Barlow"/>
                          <a:sym typeface="Barlow"/>
                        </a:rPr>
                        <a:t>apped security </a:t>
                      </a:r>
                      <a:r>
                        <a:rPr lang="en" sz="1100" i="1">
                          <a:latin typeface="Barlow"/>
                          <a:ea typeface="Barlow"/>
                          <a:cs typeface="Barlow"/>
                          <a:sym typeface="Barlow"/>
                        </a:rPr>
                        <a:t>controls against NIS requirements</a:t>
                      </a:r>
                      <a:r>
                        <a:rPr lang="en" sz="1100" u="none" strike="noStrike" cap="none">
                          <a:latin typeface="Barlow"/>
                          <a:ea typeface="Barlow"/>
                          <a:cs typeface="Barlow"/>
                          <a:sym typeface="Barlow"/>
                        </a:rPr>
                        <a:t>]</a:t>
                      </a:r>
                      <a:endParaRPr sz="110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i="1" u="none" strike="noStrike" cap="none">
                          <a:latin typeface="Barlow"/>
                          <a:ea typeface="Barlow"/>
                          <a:cs typeface="Barlow"/>
                          <a:sym typeface="Barlow"/>
                        </a:rPr>
                        <a:t>Passed </a:t>
                      </a:r>
                      <a:r>
                        <a:rPr lang="en" sz="1100" i="1">
                          <a:latin typeface="Barlow"/>
                          <a:ea typeface="Barlow"/>
                          <a:cs typeface="Barlow"/>
                          <a:sym typeface="Barlow"/>
                        </a:rPr>
                        <a:t>external</a:t>
                      </a:r>
                      <a:r>
                        <a:rPr lang="en" sz="1100" i="1" u="none" strike="noStrike" cap="none">
                          <a:latin typeface="Barlow"/>
                          <a:ea typeface="Barlow"/>
                          <a:cs typeface="Barlow"/>
                          <a:sym typeface="Barlow"/>
                        </a:rPr>
                        <a:t> audit with no major findings</a:t>
                      </a:r>
                      <a:r>
                        <a:rPr lang="en" sz="1100" u="none" strike="noStrike" cap="none">
                          <a:latin typeface="Barlow"/>
                          <a:ea typeface="Barlow"/>
                          <a:cs typeface="Barlow"/>
                          <a:sym typeface="Barlow"/>
                        </a:rPr>
                        <a:t>] </a:t>
                      </a:r>
                      <a:endParaRPr sz="1100">
                        <a:latin typeface="Barlow"/>
                        <a:ea typeface="Barlow"/>
                        <a:cs typeface="Barlow"/>
                        <a:sym typeface="Barlow"/>
                      </a:endParaRPr>
                    </a:p>
                  </a:txBody>
                  <a:tcPr marL="137150" marR="137150" marT="137150" marB="137150">
                    <a:solidFill>
                      <a:srgbClr val="F3F3F3"/>
                    </a:solidFill>
                  </a:tcPr>
                </a:tc>
                <a:extLst>
                  <a:ext uri="{0D108BD9-81ED-4DB2-BD59-A6C34878D82A}">
                    <a16:rowId xmlns:a16="http://schemas.microsoft.com/office/drawing/2014/main" val="10002"/>
                  </a:ext>
                </a:extLst>
              </a:tr>
              <a:tr h="941950">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i="1">
                          <a:latin typeface="Barlow"/>
                          <a:ea typeface="Barlow"/>
                          <a:cs typeface="Barlow"/>
                          <a:sym typeface="Barlow"/>
                        </a:rPr>
                        <a:t>Build resilience of critical systems</a:t>
                      </a:r>
                      <a:r>
                        <a:rPr lang="en" sz="1100" u="none" strike="noStrike" cap="none">
                          <a:latin typeface="Barlow"/>
                          <a:ea typeface="Barlow"/>
                          <a:cs typeface="Barlow"/>
                          <a:sym typeface="Barlow"/>
                        </a:rPr>
                        <a:t>]</a:t>
                      </a:r>
                      <a:endParaRPr sz="110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i="1">
                          <a:latin typeface="Barlow"/>
                          <a:ea typeface="Barlow"/>
                          <a:cs typeface="Barlow"/>
                          <a:sym typeface="Barlow"/>
                        </a:rPr>
                        <a:t>Validate</a:t>
                      </a:r>
                      <a:r>
                        <a:rPr lang="en" sz="1100" i="1" u="none" strike="noStrike" cap="none">
                          <a:latin typeface="Barlow"/>
                          <a:ea typeface="Barlow"/>
                          <a:cs typeface="Barlow"/>
                          <a:sym typeface="Barlow"/>
                        </a:rPr>
                        <a:t> risk reduction effe</a:t>
                      </a:r>
                      <a:r>
                        <a:rPr lang="en" sz="1100" i="1">
                          <a:latin typeface="Barlow"/>
                          <a:ea typeface="Barlow"/>
                          <a:cs typeface="Barlow"/>
                          <a:sym typeface="Barlow"/>
                        </a:rPr>
                        <a:t>ctiveness </a:t>
                      </a:r>
                      <a:r>
                        <a:rPr lang="en" sz="1100" i="1" u="none" strike="noStrike" cap="none">
                          <a:latin typeface="Barlow"/>
                          <a:ea typeface="Barlow"/>
                          <a:cs typeface="Barlow"/>
                          <a:sym typeface="Barlow"/>
                        </a:rPr>
                        <a:t>via C</a:t>
                      </a:r>
                      <a:r>
                        <a:rPr lang="en" sz="1100" i="1">
                          <a:latin typeface="Barlow"/>
                          <a:ea typeface="Barlow"/>
                          <a:cs typeface="Barlow"/>
                          <a:sym typeface="Barlow"/>
                        </a:rPr>
                        <a:t>TE</a:t>
                      </a:r>
                      <a:r>
                        <a:rPr lang="en" sz="1100" i="1" u="none" strike="noStrike" cap="none">
                          <a:latin typeface="Barlow"/>
                          <a:ea typeface="Barlow"/>
                          <a:cs typeface="Barlow"/>
                          <a:sym typeface="Barlow"/>
                        </a:rPr>
                        <a:t>M fra</a:t>
                      </a:r>
                      <a:r>
                        <a:rPr lang="en" sz="1100" i="1">
                          <a:latin typeface="Barlow"/>
                          <a:ea typeface="Barlow"/>
                          <a:cs typeface="Barlow"/>
                          <a:sym typeface="Barlow"/>
                        </a:rPr>
                        <a:t>mework</a:t>
                      </a:r>
                      <a:r>
                        <a:rPr lang="en" sz="1100" u="none" strike="noStrike" cap="none">
                          <a:latin typeface="Barlow"/>
                          <a:ea typeface="Barlow"/>
                          <a:cs typeface="Barlow"/>
                          <a:sym typeface="Barlow"/>
                        </a:rPr>
                        <a:t>] </a:t>
                      </a:r>
                      <a:endParaRPr sz="1100">
                        <a:latin typeface="Barlow"/>
                        <a:ea typeface="Barlow"/>
                        <a:cs typeface="Barlow"/>
                        <a:sym typeface="Barlow"/>
                      </a:endParaRPr>
                    </a:p>
                  </a:txBody>
                  <a:tcPr marL="137150" marR="137150" marT="137150" marB="137150">
                    <a:solidFill>
                      <a:srgbClr val="F3F3F3"/>
                    </a:solidFill>
                  </a:tcPr>
                </a:tc>
                <a:tc>
                  <a:txBody>
                    <a:bodyPr/>
                    <a:lstStyle/>
                    <a:p>
                      <a:pPr marL="0" marR="0" lvl="0" indent="0" algn="l" rtl="0">
                        <a:spcBef>
                          <a:spcPts val="0"/>
                        </a:spcBef>
                        <a:spcAft>
                          <a:spcPts val="0"/>
                        </a:spcAft>
                        <a:buNone/>
                      </a:pPr>
                      <a:r>
                        <a:rPr lang="en" sz="1100" u="none" strike="noStrike" cap="none" dirty="0">
                          <a:latin typeface="Barlow"/>
                          <a:ea typeface="Barlow"/>
                          <a:cs typeface="Barlow"/>
                          <a:sym typeface="Barlow"/>
                        </a:rPr>
                        <a:t>[</a:t>
                      </a:r>
                      <a:r>
                        <a:rPr lang="en" sz="1100" i="1" dirty="0">
                          <a:latin typeface="Barlow"/>
                          <a:ea typeface="Barlow"/>
                          <a:cs typeface="Barlow"/>
                          <a:sym typeface="Barlow"/>
                        </a:rPr>
                        <a:t>Validated security readiness in case of a breach</a:t>
                      </a:r>
                      <a:r>
                        <a:rPr lang="en" sz="1100" u="none" strike="noStrike" cap="none" dirty="0">
                          <a:latin typeface="Barlow"/>
                          <a:ea typeface="Barlow"/>
                          <a:cs typeface="Barlow"/>
                          <a:sym typeface="Barlow"/>
                        </a:rPr>
                        <a:t>] </a:t>
                      </a:r>
                      <a:endParaRPr sz="1100" dirty="0">
                        <a:latin typeface="Barlow"/>
                        <a:ea typeface="Barlow"/>
                        <a:cs typeface="Barlow"/>
                        <a:sym typeface="Barlow"/>
                      </a:endParaRPr>
                    </a:p>
                  </a:txBody>
                  <a:tcPr marL="137150" marR="137150" marT="137150" marB="137150">
                    <a:solidFill>
                      <a:srgbClr val="F3F3F3"/>
                    </a:solidFill>
                  </a:tcPr>
                </a:tc>
                <a:extLst>
                  <a:ext uri="{0D108BD9-81ED-4DB2-BD59-A6C34878D82A}">
                    <a16:rowId xmlns:a16="http://schemas.microsoft.com/office/drawing/2014/main" val="10003"/>
                  </a:ext>
                </a:extLst>
              </a:tr>
            </a:tbl>
          </a:graphicData>
        </a:graphic>
      </p:graphicFrame>
      <p:sp>
        <p:nvSpPr>
          <p:cNvPr id="147" name="Google Shape;147;p28"/>
          <p:cNvSpPr/>
          <p:nvPr/>
        </p:nvSpPr>
        <p:spPr>
          <a:xfrm>
            <a:off x="7445025" y="4811975"/>
            <a:ext cx="1278300" cy="2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8"/>
          <p:cNvSpPr txBox="1"/>
          <p:nvPr/>
        </p:nvSpPr>
        <p:spPr>
          <a:xfrm>
            <a:off x="7495125" y="4742825"/>
            <a:ext cx="117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Barlow"/>
                <a:ea typeface="Barlow"/>
                <a:cs typeface="Barlow"/>
                <a:sym typeface="Barlow"/>
              </a:rPr>
              <a:t>Logo placeholder</a:t>
            </a:r>
            <a:endParaRPr sz="1000">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393324" y="902092"/>
            <a:ext cx="2368729" cy="309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9"/>
          <p:cNvSpPr txBox="1">
            <a:spLocks noGrp="1"/>
          </p:cNvSpPr>
          <p:nvPr>
            <p:ph type="title"/>
          </p:nvPr>
        </p:nvSpPr>
        <p:spPr>
          <a:xfrm>
            <a:off x="354318" y="661979"/>
            <a:ext cx="8222100" cy="585900"/>
          </a:xfrm>
          <a:prstGeom prst="rect">
            <a:avLst/>
          </a:prstGeom>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 b="0">
                <a:solidFill>
                  <a:srgbClr val="001142"/>
                </a:solidFill>
              </a:rPr>
              <a:t>Security Posture Snapshot</a:t>
            </a:r>
            <a:endParaRPr b="0">
              <a:solidFill>
                <a:srgbClr val="001142"/>
              </a:solidFill>
            </a:endParaRPr>
          </a:p>
        </p:txBody>
      </p:sp>
      <p:sp>
        <p:nvSpPr>
          <p:cNvPr id="155" name="Google Shape;155;p29"/>
          <p:cNvSpPr txBox="1">
            <a:spLocks noGrp="1"/>
          </p:cNvSpPr>
          <p:nvPr>
            <p:ph type="body" idx="1"/>
          </p:nvPr>
        </p:nvSpPr>
        <p:spPr>
          <a:xfrm>
            <a:off x="420742" y="1345924"/>
            <a:ext cx="3849900" cy="798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2"/>
              </a:buClr>
              <a:buSzPts val="1500"/>
              <a:buNone/>
            </a:pPr>
            <a:r>
              <a:rPr lang="en">
                <a:solidFill>
                  <a:srgbClr val="001142"/>
                </a:solidFill>
                <a:latin typeface="Barlow ExtraBold"/>
                <a:ea typeface="Barlow ExtraBold"/>
                <a:cs typeface="Barlow ExtraBold"/>
                <a:sym typeface="Barlow ExtraBold"/>
              </a:rPr>
              <a:t>Risk Trend</a:t>
            </a:r>
            <a:endParaRPr>
              <a:solidFill>
                <a:srgbClr val="001142"/>
              </a:solidFill>
              <a:latin typeface="Barlow ExtraBold"/>
              <a:ea typeface="Barlow ExtraBold"/>
              <a:cs typeface="Barlow ExtraBold"/>
              <a:sym typeface="Barlow ExtraBold"/>
            </a:endParaRPr>
          </a:p>
          <a:p>
            <a:pPr marL="0" lvl="0" indent="0" algn="l" rtl="0">
              <a:lnSpc>
                <a:spcPct val="90000"/>
              </a:lnSpc>
              <a:spcBef>
                <a:spcPts val="800"/>
              </a:spcBef>
              <a:spcAft>
                <a:spcPts val="500"/>
              </a:spcAft>
              <a:buClr>
                <a:schemeClr val="dk1"/>
              </a:buClr>
              <a:buSzPts val="1200"/>
              <a:buNone/>
            </a:pPr>
            <a:r>
              <a:rPr lang="en" sz="1200">
                <a:solidFill>
                  <a:srgbClr val="001142"/>
                </a:solidFill>
              </a:rPr>
              <a:t>[</a:t>
            </a:r>
            <a:r>
              <a:rPr lang="en" sz="1200" i="1">
                <a:solidFill>
                  <a:srgbClr val="001142"/>
                </a:solidFill>
              </a:rPr>
              <a:t>⬇ 22% decrease in critical risks since Q2 2025</a:t>
            </a:r>
            <a:r>
              <a:rPr lang="en" sz="1200">
                <a:solidFill>
                  <a:srgbClr val="001142"/>
                </a:solidFill>
              </a:rPr>
              <a:t>]</a:t>
            </a:r>
            <a:endParaRPr>
              <a:solidFill>
                <a:srgbClr val="001142"/>
              </a:solidFill>
            </a:endParaRPr>
          </a:p>
        </p:txBody>
      </p:sp>
      <p:cxnSp>
        <p:nvCxnSpPr>
          <p:cNvPr id="156" name="Google Shape;156;p29"/>
          <p:cNvCxnSpPr/>
          <p:nvPr/>
        </p:nvCxnSpPr>
        <p:spPr>
          <a:xfrm>
            <a:off x="420742" y="1998518"/>
            <a:ext cx="3849900" cy="0"/>
          </a:xfrm>
          <a:prstGeom prst="straightConnector1">
            <a:avLst/>
          </a:prstGeom>
          <a:noFill/>
          <a:ln w="19050" cap="flat" cmpd="sng">
            <a:solidFill>
              <a:schemeClr val="lt2"/>
            </a:solidFill>
            <a:prstDash val="solid"/>
            <a:miter lim="800000"/>
            <a:headEnd type="none" w="sm" len="sm"/>
            <a:tailEnd type="none" w="sm" len="sm"/>
          </a:ln>
        </p:spPr>
      </p:cxnSp>
      <p:sp>
        <p:nvSpPr>
          <p:cNvPr id="157" name="Google Shape;157;p29"/>
          <p:cNvSpPr txBox="1"/>
          <p:nvPr/>
        </p:nvSpPr>
        <p:spPr>
          <a:xfrm>
            <a:off x="420742" y="2062897"/>
            <a:ext cx="3849900" cy="3096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2"/>
              </a:buClr>
              <a:buSzPts val="1500"/>
              <a:buFont typeface="Arial"/>
              <a:buNone/>
            </a:pPr>
            <a:r>
              <a:rPr lang="en" sz="1500">
                <a:solidFill>
                  <a:srgbClr val="001142"/>
                </a:solidFill>
                <a:latin typeface="Barlow ExtraBold"/>
                <a:ea typeface="Barlow ExtraBold"/>
                <a:cs typeface="Barlow ExtraBold"/>
                <a:sym typeface="Barlow ExtraBold"/>
              </a:rPr>
              <a:t>Top 9 Risks in Focus:</a:t>
            </a:r>
            <a:endParaRPr sz="1200">
              <a:solidFill>
                <a:srgbClr val="001142"/>
              </a:solidFill>
              <a:latin typeface="Barlow ExtraBold"/>
              <a:ea typeface="Barlow ExtraBold"/>
              <a:cs typeface="Barlow ExtraBold"/>
              <a:sym typeface="Barlow ExtraBold"/>
            </a:endParaRPr>
          </a:p>
        </p:txBody>
      </p:sp>
      <p:grpSp>
        <p:nvGrpSpPr>
          <p:cNvPr id="158" name="Google Shape;158;p29"/>
          <p:cNvGrpSpPr/>
          <p:nvPr/>
        </p:nvGrpSpPr>
        <p:grpSpPr>
          <a:xfrm>
            <a:off x="471625" y="2403269"/>
            <a:ext cx="3798900" cy="944135"/>
            <a:chOff x="628831" y="3305889"/>
            <a:chExt cx="5065200" cy="3264645"/>
          </a:xfrm>
        </p:grpSpPr>
        <p:sp>
          <p:nvSpPr>
            <p:cNvPr id="159" name="Google Shape;159;p29"/>
            <p:cNvSpPr txBox="1"/>
            <p:nvPr/>
          </p:nvSpPr>
          <p:spPr>
            <a:xfrm>
              <a:off x="628831" y="3305889"/>
              <a:ext cx="5065200" cy="638700"/>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Clr>
                  <a:srgbClr val="141414"/>
                </a:buClr>
                <a:buSzPts val="1500"/>
                <a:buFont typeface="DM Sans"/>
                <a:buNone/>
              </a:pPr>
              <a:r>
                <a:rPr lang="en" sz="1200">
                  <a:solidFill>
                    <a:srgbClr val="001142"/>
                  </a:solidFill>
                  <a:latin typeface="Barlow ExtraBold"/>
                  <a:ea typeface="Barlow ExtraBold"/>
                  <a:cs typeface="Barlow ExtraBold"/>
                  <a:sym typeface="Barlow ExtraBold"/>
                </a:rPr>
                <a:t>[Attack Vectors]</a:t>
              </a:r>
              <a:endParaRPr sz="1100">
                <a:solidFill>
                  <a:srgbClr val="001142"/>
                </a:solidFill>
                <a:latin typeface="Barlow ExtraBold"/>
                <a:ea typeface="Barlow ExtraBold"/>
                <a:cs typeface="Barlow ExtraBold"/>
                <a:sym typeface="Barlow ExtraBold"/>
              </a:endParaRPr>
            </a:p>
          </p:txBody>
        </p:sp>
        <p:sp>
          <p:nvSpPr>
            <p:cNvPr id="160" name="Google Shape;160;p29"/>
            <p:cNvSpPr txBox="1"/>
            <p:nvPr/>
          </p:nvSpPr>
          <p:spPr>
            <a:xfrm>
              <a:off x="954331" y="4069134"/>
              <a:ext cx="4739700" cy="2501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200" b="1">
                  <a:solidFill>
                    <a:srgbClr val="001142"/>
                  </a:solidFill>
                  <a:latin typeface="Barlow"/>
                  <a:ea typeface="Barlow"/>
                  <a:cs typeface="Barlow"/>
                  <a:sym typeface="Barlow"/>
                </a:rPr>
                <a:t>01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 of employees failing phishing tests]</a:t>
              </a:r>
              <a:endParaRPr sz="1100">
                <a:solidFill>
                  <a:srgbClr val="001142"/>
                </a:solidFill>
                <a:latin typeface="Barlow"/>
                <a:ea typeface="Barlow"/>
                <a:cs typeface="Barlow"/>
                <a:sym typeface="Barlow"/>
              </a:endParaRPr>
            </a:p>
            <a:p>
              <a:pPr marL="0" marR="0" lvl="0" indent="0" algn="l" rtl="0">
                <a:spcBef>
                  <a:spcPts val="0"/>
                </a:spcBef>
                <a:spcAft>
                  <a:spcPts val="0"/>
                </a:spcAft>
                <a:buNone/>
              </a:pPr>
              <a:r>
                <a:rPr lang="en" sz="1200" b="1">
                  <a:solidFill>
                    <a:srgbClr val="001142"/>
                  </a:solidFill>
                  <a:latin typeface="Barlow"/>
                  <a:ea typeface="Barlow"/>
                  <a:cs typeface="Barlow"/>
                  <a:sym typeface="Barlow"/>
                </a:rPr>
                <a:t>02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Malware detections (trending up or down?)]      </a:t>
              </a:r>
              <a:br>
                <a:rPr lang="en" sz="1100">
                  <a:solidFill>
                    <a:srgbClr val="001142"/>
                  </a:solidFill>
                  <a:latin typeface="Barlow"/>
                  <a:ea typeface="Barlow"/>
                  <a:cs typeface="Barlow"/>
                  <a:sym typeface="Barlow"/>
                </a:rPr>
              </a:br>
              <a:r>
                <a:rPr lang="en" sz="1200" b="1">
                  <a:solidFill>
                    <a:srgbClr val="001142"/>
                  </a:solidFill>
                  <a:latin typeface="Barlow"/>
                  <a:ea typeface="Barlow"/>
                  <a:cs typeface="Barlow"/>
                  <a:sym typeface="Barlow"/>
                </a:rPr>
                <a:t>03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DLP rules triggered (especially for customer data)]</a:t>
              </a:r>
              <a:endParaRPr sz="1100">
                <a:solidFill>
                  <a:srgbClr val="001142"/>
                </a:solidFill>
                <a:latin typeface="Barlow"/>
                <a:ea typeface="Barlow"/>
                <a:cs typeface="Barlow"/>
                <a:sym typeface="Barlow"/>
              </a:endParaRPr>
            </a:p>
            <a:p>
              <a:pPr marL="0" marR="0" lvl="0" indent="0" algn="l" rtl="0">
                <a:spcBef>
                  <a:spcPts val="0"/>
                </a:spcBef>
                <a:spcAft>
                  <a:spcPts val="0"/>
                </a:spcAft>
                <a:buNone/>
              </a:pPr>
              <a:endParaRPr sz="1100">
                <a:solidFill>
                  <a:srgbClr val="001142"/>
                </a:solidFill>
              </a:endParaRPr>
            </a:p>
          </p:txBody>
        </p:sp>
      </p:grpSp>
      <p:grpSp>
        <p:nvGrpSpPr>
          <p:cNvPr id="161" name="Google Shape;161;p29"/>
          <p:cNvGrpSpPr/>
          <p:nvPr/>
        </p:nvGrpSpPr>
        <p:grpSpPr>
          <a:xfrm>
            <a:off x="446248" y="3290223"/>
            <a:ext cx="4019102" cy="738902"/>
            <a:chOff x="594998" y="3450422"/>
            <a:chExt cx="5358802" cy="985202"/>
          </a:xfrm>
        </p:grpSpPr>
        <p:sp>
          <p:nvSpPr>
            <p:cNvPr id="162" name="Google Shape;162;p29"/>
            <p:cNvSpPr txBox="1"/>
            <p:nvPr/>
          </p:nvSpPr>
          <p:spPr>
            <a:xfrm>
              <a:off x="594998" y="3450422"/>
              <a:ext cx="5065200" cy="246300"/>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Clr>
                  <a:srgbClr val="141414"/>
                </a:buClr>
                <a:buSzPts val="1500"/>
                <a:buFont typeface="DM Sans"/>
                <a:buNone/>
              </a:pPr>
              <a:r>
                <a:rPr lang="en" sz="1200" i="0" u="none" strike="noStrike" cap="none">
                  <a:solidFill>
                    <a:srgbClr val="001142"/>
                  </a:solidFill>
                  <a:latin typeface="Barlow ExtraBold"/>
                  <a:ea typeface="Barlow ExtraBold"/>
                  <a:cs typeface="Barlow ExtraBold"/>
                  <a:sym typeface="Barlow ExtraBold"/>
                </a:rPr>
                <a:t>[</a:t>
              </a:r>
              <a:r>
                <a:rPr lang="en" sz="1200">
                  <a:solidFill>
                    <a:srgbClr val="001142"/>
                  </a:solidFill>
                  <a:latin typeface="Barlow ExtraBold"/>
                  <a:ea typeface="Barlow ExtraBold"/>
                  <a:cs typeface="Barlow ExtraBold"/>
                  <a:sym typeface="Barlow ExtraBold"/>
                </a:rPr>
                <a:t>Defensive Posture</a:t>
              </a:r>
              <a:r>
                <a:rPr lang="en" sz="1200" i="0" u="none" strike="noStrike" cap="none">
                  <a:solidFill>
                    <a:srgbClr val="001142"/>
                  </a:solidFill>
                  <a:latin typeface="Barlow ExtraBold"/>
                  <a:ea typeface="Barlow ExtraBold"/>
                  <a:cs typeface="Barlow ExtraBold"/>
                  <a:sym typeface="Barlow ExtraBold"/>
                </a:rPr>
                <a:t>]</a:t>
              </a:r>
              <a:endParaRPr sz="1100">
                <a:solidFill>
                  <a:srgbClr val="001142"/>
                </a:solidFill>
                <a:latin typeface="Barlow ExtraBold"/>
                <a:ea typeface="Barlow ExtraBold"/>
                <a:cs typeface="Barlow ExtraBold"/>
                <a:sym typeface="Barlow ExtraBold"/>
              </a:endParaRPr>
            </a:p>
          </p:txBody>
        </p:sp>
        <p:sp>
          <p:nvSpPr>
            <p:cNvPr id="163" name="Google Shape;163;p29"/>
            <p:cNvSpPr txBox="1"/>
            <p:nvPr/>
          </p:nvSpPr>
          <p:spPr>
            <a:xfrm>
              <a:off x="1011000" y="3696725"/>
              <a:ext cx="4942800" cy="738900"/>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04  </a:t>
              </a:r>
              <a:r>
                <a:rPr lang="en" sz="1200" i="0" u="none" strike="noStrike" cap="none">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 of internet-facing assets patched within SLA</a:t>
              </a:r>
              <a:r>
                <a:rPr lang="en" sz="1200" i="0" u="none" strike="noStrike" cap="none">
                  <a:solidFill>
                    <a:srgbClr val="001142"/>
                  </a:solidFill>
                  <a:latin typeface="Barlow"/>
                  <a:ea typeface="Barlow"/>
                  <a:cs typeface="Barlow"/>
                  <a:sym typeface="Barlow"/>
                </a:rPr>
                <a:t>]</a:t>
              </a:r>
              <a:endParaRPr sz="1200">
                <a:solidFill>
                  <a:srgbClr val="001142"/>
                </a:solidFill>
                <a:latin typeface="Barlow"/>
                <a:ea typeface="Barlow"/>
                <a:cs typeface="Barlow"/>
                <a:sym typeface="Barlow"/>
              </a:endParaRPr>
            </a:p>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05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Crown jewel systems patched within xx days]</a:t>
              </a:r>
              <a:endParaRPr sz="1100">
                <a:solidFill>
                  <a:srgbClr val="001142"/>
                </a:solidFill>
                <a:latin typeface="Barlow"/>
                <a:ea typeface="Barlow"/>
                <a:cs typeface="Barlow"/>
                <a:sym typeface="Barlow"/>
              </a:endParaRPr>
            </a:p>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06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 of internal servers lacking any compensating controls]</a:t>
              </a:r>
              <a:endParaRPr sz="1100">
                <a:solidFill>
                  <a:srgbClr val="001142"/>
                </a:solidFill>
                <a:latin typeface="Barlow"/>
                <a:ea typeface="Barlow"/>
                <a:cs typeface="Barlow"/>
                <a:sym typeface="Barlow"/>
              </a:endParaRPr>
            </a:p>
          </p:txBody>
        </p:sp>
      </p:grpSp>
      <p:grpSp>
        <p:nvGrpSpPr>
          <p:cNvPr id="164" name="Google Shape;164;p29"/>
          <p:cNvGrpSpPr/>
          <p:nvPr/>
        </p:nvGrpSpPr>
        <p:grpSpPr>
          <a:xfrm>
            <a:off x="446250" y="4142616"/>
            <a:ext cx="3866725" cy="738750"/>
            <a:chOff x="595014" y="3751872"/>
            <a:chExt cx="5155633" cy="1382392"/>
          </a:xfrm>
        </p:grpSpPr>
        <p:sp>
          <p:nvSpPr>
            <p:cNvPr id="165" name="Google Shape;165;p29"/>
            <p:cNvSpPr txBox="1"/>
            <p:nvPr/>
          </p:nvSpPr>
          <p:spPr>
            <a:xfrm>
              <a:off x="595014" y="3751872"/>
              <a:ext cx="5065200" cy="345600"/>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Clr>
                  <a:srgbClr val="141414"/>
                </a:buClr>
                <a:buSzPts val="1500"/>
                <a:buFont typeface="DM Sans"/>
                <a:buNone/>
              </a:pPr>
              <a:r>
                <a:rPr lang="en" sz="1200" i="0" u="none" strike="noStrike" cap="none">
                  <a:solidFill>
                    <a:srgbClr val="001142"/>
                  </a:solidFill>
                  <a:latin typeface="Barlow ExtraBold"/>
                  <a:ea typeface="Barlow ExtraBold"/>
                  <a:cs typeface="Barlow ExtraBold"/>
                  <a:sym typeface="Barlow ExtraBold"/>
                </a:rPr>
                <a:t>[</a:t>
              </a:r>
              <a:r>
                <a:rPr lang="en" sz="1200" i="1">
                  <a:solidFill>
                    <a:srgbClr val="001142"/>
                  </a:solidFill>
                  <a:latin typeface="Barlow ExtraBold"/>
                  <a:ea typeface="Barlow ExtraBold"/>
                  <a:cs typeface="Barlow ExtraBold"/>
                  <a:sym typeface="Barlow ExtraBold"/>
                </a:rPr>
                <a:t>Enterprise Risk</a:t>
              </a:r>
              <a:r>
                <a:rPr lang="en" sz="1200" i="0" u="none" strike="noStrike" cap="none">
                  <a:solidFill>
                    <a:srgbClr val="001142"/>
                  </a:solidFill>
                  <a:latin typeface="Barlow ExtraBold"/>
                  <a:ea typeface="Barlow ExtraBold"/>
                  <a:cs typeface="Barlow ExtraBold"/>
                  <a:sym typeface="Barlow ExtraBold"/>
                </a:rPr>
                <a:t>]</a:t>
              </a:r>
              <a:endParaRPr sz="1100">
                <a:solidFill>
                  <a:srgbClr val="001142"/>
                </a:solidFill>
                <a:latin typeface="Barlow ExtraBold"/>
                <a:ea typeface="Barlow ExtraBold"/>
                <a:cs typeface="Barlow ExtraBold"/>
                <a:sym typeface="Barlow ExtraBold"/>
              </a:endParaRPr>
            </a:p>
          </p:txBody>
        </p:sp>
        <p:sp>
          <p:nvSpPr>
            <p:cNvPr id="166" name="Google Shape;166;p29"/>
            <p:cNvSpPr txBox="1"/>
            <p:nvPr/>
          </p:nvSpPr>
          <p:spPr>
            <a:xfrm>
              <a:off x="757747" y="4097464"/>
              <a:ext cx="4992900" cy="1036800"/>
            </a:xfrm>
            <a:prstGeom prst="rect">
              <a:avLst/>
            </a:prstGeom>
            <a:noFill/>
            <a:ln>
              <a:noFill/>
            </a:ln>
          </p:spPr>
          <p:txBody>
            <a:bodyPr spcFirstLastPara="1" wrap="square" lIns="0" tIns="0" rIns="0" bIns="0" anchor="t" anchorCtr="0">
              <a:spAutoFit/>
            </a:bodyPr>
            <a:lstStyle/>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07  </a:t>
              </a:r>
              <a:r>
                <a:rPr lang="en" sz="1200" i="0" u="none" strike="noStrike" cap="none">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Third-party risk score for critical vendors]</a:t>
              </a:r>
              <a:endParaRPr sz="1100">
                <a:solidFill>
                  <a:srgbClr val="001142"/>
                </a:solidFill>
                <a:latin typeface="Barlow"/>
                <a:ea typeface="Barlow"/>
                <a:cs typeface="Barlow"/>
                <a:sym typeface="Barlow"/>
              </a:endParaRPr>
            </a:p>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08  </a:t>
              </a:r>
              <a:r>
                <a:rPr lang="en" sz="1200">
                  <a:solidFill>
                    <a:srgbClr val="001142"/>
                  </a:solidFill>
                  <a:latin typeface="Barlow"/>
                  <a:ea typeface="Barlow"/>
                  <a:cs typeface="Barlow"/>
                  <a:sym typeface="Barlow"/>
                </a:rPr>
                <a:t>[</a:t>
              </a:r>
              <a:r>
                <a:rPr lang="en" sz="1100">
                  <a:solidFill>
                    <a:srgbClr val="001142"/>
                  </a:solidFill>
                  <a:latin typeface="Barlow"/>
                  <a:ea typeface="Barlow"/>
                  <a:cs typeface="Barlow"/>
                  <a:sym typeface="Barlow"/>
                </a:rPr>
                <a:t>EDR coverage on servers and endpoints]</a:t>
              </a:r>
              <a:endParaRPr sz="1100">
                <a:solidFill>
                  <a:srgbClr val="001142"/>
                </a:solidFill>
                <a:latin typeface="Barlow"/>
                <a:ea typeface="Barlow"/>
                <a:cs typeface="Barlow"/>
                <a:sym typeface="Barlow"/>
              </a:endParaRPr>
            </a:p>
            <a:p>
              <a:pPr marL="0" marR="0" lvl="1" indent="0" algn="l" rtl="0">
                <a:spcBef>
                  <a:spcPts val="0"/>
                </a:spcBef>
                <a:spcAft>
                  <a:spcPts val="0"/>
                </a:spcAft>
                <a:buClr>
                  <a:srgbClr val="141414"/>
                </a:buClr>
                <a:buSzPts val="1500"/>
                <a:buFont typeface="DM Sans"/>
                <a:buNone/>
              </a:pPr>
              <a:r>
                <a:rPr lang="en" sz="1200" b="1">
                  <a:solidFill>
                    <a:srgbClr val="001142"/>
                  </a:solidFill>
                  <a:latin typeface="Barlow"/>
                  <a:ea typeface="Barlow"/>
                  <a:cs typeface="Barlow"/>
                  <a:sym typeface="Barlow"/>
                </a:rPr>
                <a:t>09  </a:t>
              </a:r>
              <a:r>
                <a:rPr lang="en" sz="1100">
                  <a:solidFill>
                    <a:srgbClr val="001142"/>
                  </a:solidFill>
                  <a:latin typeface="Barlow"/>
                  <a:ea typeface="Barlow"/>
                  <a:cs typeface="Barlow"/>
                  <a:sym typeface="Barlow"/>
                </a:rPr>
                <a:t>[Disaster Recovery testing success and recovery time</a:t>
              </a:r>
              <a:r>
                <a:rPr lang="en" sz="1200" i="0" u="none" strike="noStrike" cap="none">
                  <a:solidFill>
                    <a:srgbClr val="001142"/>
                  </a:solidFill>
                  <a:latin typeface="Barlow"/>
                  <a:ea typeface="Barlow"/>
                  <a:cs typeface="Barlow"/>
                  <a:sym typeface="Barlow"/>
                </a:rPr>
                <a:t>] </a:t>
              </a:r>
              <a:endParaRPr sz="1100">
                <a:solidFill>
                  <a:srgbClr val="001142"/>
                </a:solidFill>
                <a:latin typeface="Barlow"/>
                <a:ea typeface="Barlow"/>
                <a:cs typeface="Barlow"/>
                <a:sym typeface="Barlow"/>
              </a:endParaRPr>
            </a:p>
          </p:txBody>
        </p:sp>
      </p:grpSp>
      <p:sp>
        <p:nvSpPr>
          <p:cNvPr id="167" name="Google Shape;167;p29"/>
          <p:cNvSpPr txBox="1"/>
          <p:nvPr/>
        </p:nvSpPr>
        <p:spPr>
          <a:xfrm>
            <a:off x="5031150" y="1269725"/>
            <a:ext cx="3798900" cy="306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rgbClr val="001142"/>
                </a:solidFill>
                <a:latin typeface="Barlow ExtraBold"/>
                <a:ea typeface="Barlow ExtraBold"/>
                <a:cs typeface="Barlow ExtraBold"/>
                <a:sym typeface="Barlow ExtraBold"/>
              </a:rPr>
              <a:t>Security KPIs</a:t>
            </a:r>
            <a:endParaRPr sz="1800">
              <a:solidFill>
                <a:srgbClr val="001142"/>
              </a:solidFill>
              <a:latin typeface="Barlow ExtraBold"/>
              <a:ea typeface="Barlow ExtraBold"/>
              <a:cs typeface="Barlow ExtraBold"/>
              <a:sym typeface="Barlow ExtraBold"/>
            </a:endParaRPr>
          </a:p>
          <a:p>
            <a:pPr marL="0" lvl="0" indent="0" algn="l" rtl="0">
              <a:lnSpc>
                <a:spcPct val="115000"/>
              </a:lnSpc>
              <a:spcBef>
                <a:spcPts val="500"/>
              </a:spcBef>
              <a:spcAft>
                <a:spcPts val="0"/>
              </a:spcAft>
              <a:buNone/>
            </a:pPr>
            <a:endParaRPr sz="100">
              <a:solidFill>
                <a:schemeClr val="dk2"/>
              </a:solidFill>
              <a:latin typeface="Barlow"/>
              <a:ea typeface="Barlow"/>
              <a:cs typeface="Barlow"/>
              <a:sym typeface="Barlow"/>
            </a:endParaRPr>
          </a:p>
          <a:p>
            <a:pPr marL="215900" lvl="0" indent="-215900" algn="l" rtl="0">
              <a:lnSpc>
                <a:spcPct val="115000"/>
              </a:lnSpc>
              <a:spcBef>
                <a:spcPts val="900"/>
              </a:spcBef>
              <a:spcAft>
                <a:spcPts val="0"/>
              </a:spcAft>
              <a:buClr>
                <a:schemeClr val="dk1"/>
              </a:buClr>
              <a:buSzPts val="1200"/>
              <a:buFont typeface="DM Sans"/>
              <a:buChar char="•"/>
            </a:pPr>
            <a:r>
              <a:rPr lang="en" sz="1200" b="1">
                <a:solidFill>
                  <a:schemeClr val="dk1"/>
                </a:solidFill>
                <a:latin typeface="Barlow"/>
                <a:ea typeface="Barlow"/>
                <a:cs typeface="Barlow"/>
                <a:sym typeface="Barlow"/>
              </a:rPr>
              <a:t>Risk-Based Metrics:                                                </a:t>
            </a:r>
            <a:br>
              <a:rPr lang="en" sz="1200" b="1">
                <a:solidFill>
                  <a:schemeClr val="dk1"/>
                </a:solidFill>
                <a:latin typeface="Barlow"/>
                <a:ea typeface="Barlow"/>
                <a:cs typeface="Barlow"/>
                <a:sym typeface="Barlow"/>
              </a:rPr>
            </a:br>
            <a:r>
              <a:rPr lang="en" sz="1100">
                <a:solidFill>
                  <a:schemeClr val="dk1"/>
                </a:solidFill>
                <a:latin typeface="Barlow"/>
                <a:ea typeface="Barlow"/>
                <a:cs typeface="Barlow"/>
                <a:sym typeface="Barlow"/>
              </a:rPr>
              <a:t> [22% reduction in critical vulnerabilities quarter-over-quarter]</a:t>
            </a:r>
            <a:endParaRPr sz="1000">
              <a:solidFill>
                <a:schemeClr val="dk1"/>
              </a:solidFill>
              <a:latin typeface="Barlow"/>
              <a:ea typeface="Barlow"/>
              <a:cs typeface="Barlow"/>
              <a:sym typeface="Barlow"/>
            </a:endParaRPr>
          </a:p>
          <a:p>
            <a:pPr marL="215900" lvl="0" indent="-215900" algn="l" rtl="0">
              <a:lnSpc>
                <a:spcPct val="115000"/>
              </a:lnSpc>
              <a:spcBef>
                <a:spcPts val="900"/>
              </a:spcBef>
              <a:spcAft>
                <a:spcPts val="0"/>
              </a:spcAft>
              <a:buClr>
                <a:schemeClr val="dk1"/>
              </a:buClr>
              <a:buSzPts val="1200"/>
              <a:buFont typeface="Barlow"/>
              <a:buChar char="•"/>
            </a:pPr>
            <a:r>
              <a:rPr lang="en" sz="1200" b="1">
                <a:solidFill>
                  <a:schemeClr val="dk1"/>
                </a:solidFill>
                <a:latin typeface="Barlow"/>
                <a:ea typeface="Barlow"/>
                <a:cs typeface="Barlow"/>
                <a:sym typeface="Barlow"/>
              </a:rPr>
              <a:t>Operational Efficiency:  </a:t>
            </a:r>
            <a:endParaRPr sz="1200" b="1">
              <a:solidFill>
                <a:schemeClr val="dk1"/>
              </a:solidFill>
              <a:latin typeface="Barlow"/>
              <a:ea typeface="Barlow"/>
              <a:cs typeface="Barlow"/>
              <a:sym typeface="Barlow"/>
            </a:endParaRPr>
          </a:p>
          <a:p>
            <a:pPr marL="342900" lvl="0" indent="-234950" algn="l" rtl="0">
              <a:lnSpc>
                <a:spcPct val="115000"/>
              </a:lnSpc>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[Mean Time to Detect (MTTD): 5 hrs] </a:t>
            </a:r>
            <a:endParaRPr sz="1100">
              <a:solidFill>
                <a:schemeClr val="dk1"/>
              </a:solidFill>
              <a:latin typeface="Barlow"/>
              <a:ea typeface="Barlow"/>
              <a:cs typeface="Barlow"/>
              <a:sym typeface="Barlow"/>
            </a:endParaRPr>
          </a:p>
          <a:p>
            <a:pPr marL="342900" lvl="0" indent="-234950" algn="l" rtl="0">
              <a:lnSpc>
                <a:spcPct val="115000"/>
              </a:lnSpc>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[Mean Time to Respond (MTTR): 11 hrs]</a:t>
            </a:r>
            <a:endParaRPr sz="1000">
              <a:solidFill>
                <a:schemeClr val="dk1"/>
              </a:solidFill>
              <a:latin typeface="Barlow"/>
              <a:ea typeface="Barlow"/>
              <a:cs typeface="Barlow"/>
              <a:sym typeface="Barlow"/>
            </a:endParaRPr>
          </a:p>
          <a:p>
            <a:pPr marL="215900" lvl="0" indent="-215900" algn="l" rtl="0">
              <a:lnSpc>
                <a:spcPct val="115000"/>
              </a:lnSpc>
              <a:spcBef>
                <a:spcPts val="900"/>
              </a:spcBef>
              <a:spcAft>
                <a:spcPts val="0"/>
              </a:spcAft>
              <a:buClr>
                <a:schemeClr val="dk1"/>
              </a:buClr>
              <a:buSzPts val="1200"/>
              <a:buFont typeface="DM Sans"/>
              <a:buChar char="•"/>
            </a:pPr>
            <a:r>
              <a:rPr lang="en" sz="1200" b="1">
                <a:solidFill>
                  <a:schemeClr val="dk1"/>
                </a:solidFill>
                <a:latin typeface="Barlow"/>
                <a:ea typeface="Barlow"/>
                <a:cs typeface="Barlow"/>
                <a:sym typeface="Barlow"/>
              </a:rPr>
              <a:t>Security Automation:                                                </a:t>
            </a:r>
            <a:r>
              <a:rPr lang="en" sz="1200">
                <a:solidFill>
                  <a:schemeClr val="dk1"/>
                </a:solidFill>
                <a:latin typeface="Barlow"/>
                <a:ea typeface="Barlow"/>
                <a:cs typeface="Barlow"/>
                <a:sym typeface="Barlow"/>
              </a:rPr>
              <a:t> </a:t>
            </a:r>
            <a:br>
              <a:rPr lang="en" sz="1200">
                <a:solidFill>
                  <a:schemeClr val="dk1"/>
                </a:solidFill>
                <a:latin typeface="Barlow"/>
                <a:ea typeface="Barlow"/>
                <a:cs typeface="Barlow"/>
                <a:sym typeface="Barlow"/>
              </a:rPr>
            </a:br>
            <a:r>
              <a:rPr lang="en" sz="1100">
                <a:solidFill>
                  <a:schemeClr val="dk1"/>
                </a:solidFill>
                <a:latin typeface="Barlow"/>
                <a:ea typeface="Barlow"/>
                <a:cs typeface="Barlow"/>
                <a:sym typeface="Barlow"/>
              </a:rPr>
              <a:t>[76% of security policies auto-enforced]</a:t>
            </a:r>
            <a:endParaRPr sz="1000">
              <a:solidFill>
                <a:schemeClr val="dk1"/>
              </a:solidFill>
              <a:latin typeface="Barlow"/>
              <a:ea typeface="Barlow"/>
              <a:cs typeface="Barlow"/>
              <a:sym typeface="Barlow"/>
            </a:endParaRPr>
          </a:p>
          <a:p>
            <a:pPr marL="215900" lvl="0" indent="-215900" algn="l" rtl="0">
              <a:lnSpc>
                <a:spcPct val="115000"/>
              </a:lnSpc>
              <a:spcBef>
                <a:spcPts val="900"/>
              </a:spcBef>
              <a:spcAft>
                <a:spcPts val="0"/>
              </a:spcAft>
              <a:buClr>
                <a:schemeClr val="dk1"/>
              </a:buClr>
              <a:buSzPts val="1200"/>
              <a:buFont typeface="DM Sans"/>
              <a:buChar char="•"/>
            </a:pPr>
            <a:r>
              <a:rPr lang="en" sz="1200" b="1">
                <a:solidFill>
                  <a:schemeClr val="dk1"/>
                </a:solidFill>
                <a:latin typeface="Barlow"/>
                <a:ea typeface="Barlow"/>
                <a:cs typeface="Barlow"/>
                <a:sym typeface="Barlow"/>
              </a:rPr>
              <a:t>Compliance Coverage:                                            </a:t>
            </a:r>
            <a:br>
              <a:rPr lang="en" sz="1200" b="1">
                <a:solidFill>
                  <a:schemeClr val="dk1"/>
                </a:solidFill>
                <a:latin typeface="Barlow"/>
                <a:ea typeface="Barlow"/>
                <a:cs typeface="Barlow"/>
                <a:sym typeface="Barlow"/>
              </a:rPr>
            </a:br>
            <a:r>
              <a:rPr lang="en" sz="1100">
                <a:solidFill>
                  <a:schemeClr val="dk1"/>
                </a:solidFill>
                <a:latin typeface="Barlow"/>
                <a:ea typeface="Barlow"/>
                <a:cs typeface="Barlow"/>
                <a:sym typeface="Barlow"/>
              </a:rPr>
              <a:t>[94% of environments aligned to ISO 27001 &amp; NIST CSF]</a:t>
            </a:r>
            <a:endParaRPr sz="1000">
              <a:solidFill>
                <a:schemeClr val="dk1"/>
              </a:solidFill>
              <a:latin typeface="Barlow"/>
              <a:ea typeface="Barlow"/>
              <a:cs typeface="Barlow"/>
              <a:sym typeface="Barlow"/>
            </a:endParaRPr>
          </a:p>
        </p:txBody>
      </p:sp>
      <p:grpSp>
        <p:nvGrpSpPr>
          <p:cNvPr id="2" name="Group 1">
            <a:extLst>
              <a:ext uri="{FF2B5EF4-FFF2-40B4-BE49-F238E27FC236}">
                <a16:creationId xmlns:a16="http://schemas.microsoft.com/office/drawing/2014/main" id="{1A099A9F-820B-0B7E-6EF0-B2DCE8FD30BE}"/>
              </a:ext>
            </a:extLst>
          </p:cNvPr>
          <p:cNvGrpSpPr/>
          <p:nvPr/>
        </p:nvGrpSpPr>
        <p:grpSpPr>
          <a:xfrm>
            <a:off x="7445025" y="4742825"/>
            <a:ext cx="1278300" cy="338700"/>
            <a:chOff x="7445025" y="4742825"/>
            <a:chExt cx="1278300" cy="338700"/>
          </a:xfrm>
        </p:grpSpPr>
        <p:sp>
          <p:nvSpPr>
            <p:cNvPr id="168" name="Google Shape;168;p29"/>
            <p:cNvSpPr/>
            <p:nvPr/>
          </p:nvSpPr>
          <p:spPr>
            <a:xfrm>
              <a:off x="7445025" y="4811975"/>
              <a:ext cx="1278300" cy="2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29"/>
            <p:cNvSpPr txBox="1"/>
            <p:nvPr/>
          </p:nvSpPr>
          <p:spPr>
            <a:xfrm>
              <a:off x="7495125" y="4742825"/>
              <a:ext cx="117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Barlow"/>
                  <a:ea typeface="Barlow"/>
                  <a:cs typeface="Barlow"/>
                  <a:sym typeface="Barlow"/>
                </a:rPr>
                <a:t>Logo placeholder</a:t>
              </a:r>
              <a:endParaRPr sz="1000">
                <a:latin typeface="Barlow"/>
                <a:ea typeface="Barlow"/>
                <a:cs typeface="Barlow"/>
                <a:sym typeface="Barlow"/>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a:off x="1431843" y="891459"/>
            <a:ext cx="4818127" cy="335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30"/>
          <p:cNvSpPr txBox="1">
            <a:spLocks noGrp="1"/>
          </p:cNvSpPr>
          <p:nvPr>
            <p:ph type="title"/>
          </p:nvPr>
        </p:nvSpPr>
        <p:spPr>
          <a:xfrm>
            <a:off x="354318" y="661979"/>
            <a:ext cx="8222100" cy="585900"/>
          </a:xfrm>
          <a:prstGeom prst="rect">
            <a:avLst/>
          </a:prstGeom>
        </p:spPr>
        <p:txBody>
          <a:bodyPr spcFirstLastPara="1" wrap="square" lIns="68575" tIns="34275" rIns="68575" bIns="34275" anchor="b" anchorCtr="0">
            <a:noAutofit/>
          </a:bodyPr>
          <a:lstStyle/>
          <a:p>
            <a:pPr marL="0" lvl="0" indent="0" algn="l" rtl="0">
              <a:lnSpc>
                <a:spcPct val="90000"/>
              </a:lnSpc>
              <a:spcBef>
                <a:spcPts val="0"/>
              </a:spcBef>
              <a:spcAft>
                <a:spcPts val="0"/>
              </a:spcAft>
              <a:buNone/>
            </a:pPr>
            <a:r>
              <a:rPr lang="en" b="0">
                <a:solidFill>
                  <a:srgbClr val="001142"/>
                </a:solidFill>
              </a:rPr>
              <a:t>Recent Security Incidents &amp; Preparedness</a:t>
            </a:r>
            <a:endParaRPr b="0">
              <a:solidFill>
                <a:srgbClr val="001142"/>
              </a:solidFill>
            </a:endParaRPr>
          </a:p>
        </p:txBody>
      </p:sp>
      <p:graphicFrame>
        <p:nvGraphicFramePr>
          <p:cNvPr id="176" name="Google Shape;176;p30"/>
          <p:cNvGraphicFramePr/>
          <p:nvPr/>
        </p:nvGraphicFramePr>
        <p:xfrm>
          <a:off x="426027" y="1489228"/>
          <a:ext cx="8297225" cy="2831670"/>
        </p:xfrm>
        <a:graphic>
          <a:graphicData uri="http://schemas.openxmlformats.org/drawingml/2006/table">
            <a:tbl>
              <a:tblPr firstRow="1" bandRow="1">
                <a:noFill/>
                <a:tableStyleId>{26BA687C-D685-4F75-955E-8BA71B397C85}</a:tableStyleId>
              </a:tblPr>
              <a:tblGrid>
                <a:gridCol w="2762225">
                  <a:extLst>
                    <a:ext uri="{9D8B030D-6E8A-4147-A177-3AD203B41FA5}">
                      <a16:colId xmlns:a16="http://schemas.microsoft.com/office/drawing/2014/main" val="20000"/>
                    </a:ext>
                  </a:extLst>
                </a:gridCol>
                <a:gridCol w="2767500">
                  <a:extLst>
                    <a:ext uri="{9D8B030D-6E8A-4147-A177-3AD203B41FA5}">
                      <a16:colId xmlns:a16="http://schemas.microsoft.com/office/drawing/2014/main" val="20001"/>
                    </a:ext>
                  </a:extLst>
                </a:gridCol>
                <a:gridCol w="2767500">
                  <a:extLst>
                    <a:ext uri="{9D8B030D-6E8A-4147-A177-3AD203B41FA5}">
                      <a16:colId xmlns:a16="http://schemas.microsoft.com/office/drawing/2014/main" val="20002"/>
                    </a:ext>
                  </a:extLst>
                </a:gridCol>
              </a:tblGrid>
              <a:tr h="386475">
                <a:tc>
                  <a:txBody>
                    <a:bodyPr/>
                    <a:lstStyle/>
                    <a:p>
                      <a:pPr marL="0" lvl="0" indent="0" algn="l" rtl="0">
                        <a:spcBef>
                          <a:spcPts val="0"/>
                        </a:spcBef>
                        <a:spcAft>
                          <a:spcPts val="0"/>
                        </a:spcAft>
                        <a:buClr>
                          <a:schemeClr val="dk1"/>
                        </a:buClr>
                        <a:buFont typeface="Arial"/>
                        <a:buNone/>
                      </a:pPr>
                      <a:r>
                        <a:rPr lang="en" sz="1100" b="0">
                          <a:solidFill>
                            <a:schemeClr val="dk1"/>
                          </a:solidFill>
                          <a:latin typeface="Barlow ExtraBold"/>
                          <a:ea typeface="Barlow ExtraBold"/>
                          <a:cs typeface="Barlow ExtraBold"/>
                          <a:sym typeface="Barlow ExtraBold"/>
                        </a:rPr>
                        <a:t>What Happened? </a:t>
                      </a:r>
                      <a:endParaRPr sz="1100" b="0">
                        <a:solidFill>
                          <a:schemeClr val="dk1"/>
                        </a:solidFill>
                        <a:latin typeface="Barlow ExtraBold"/>
                        <a:ea typeface="Barlow ExtraBold"/>
                        <a:cs typeface="Barlow ExtraBold"/>
                        <a:sym typeface="Barlow ExtraBold"/>
                      </a:endParaRPr>
                    </a:p>
                    <a:p>
                      <a:pPr marL="0" lvl="0" indent="0" algn="l" rtl="0">
                        <a:spcBef>
                          <a:spcPts val="0"/>
                        </a:spcBef>
                        <a:spcAft>
                          <a:spcPts val="0"/>
                        </a:spcAft>
                        <a:buClr>
                          <a:schemeClr val="dk1"/>
                        </a:buClr>
                        <a:buFont typeface="Arial"/>
                        <a:buNone/>
                      </a:pPr>
                      <a:r>
                        <a:rPr lang="en" sz="1100" b="0">
                          <a:solidFill>
                            <a:schemeClr val="dk1"/>
                          </a:solidFill>
                          <a:latin typeface="Barlow ExtraBold"/>
                          <a:ea typeface="Barlow ExtraBold"/>
                          <a:cs typeface="Barlow ExtraBold"/>
                          <a:sym typeface="Barlow ExtraBold"/>
                        </a:rPr>
                        <a:t>(The Incident)</a:t>
                      </a:r>
                      <a:endParaRPr sz="1100" b="0">
                        <a:latin typeface="Barlow ExtraBold"/>
                        <a:ea typeface="Barlow ExtraBold"/>
                        <a:cs typeface="Barlow ExtraBold"/>
                        <a:sym typeface="Barlow ExtraBold"/>
                      </a:endParaRPr>
                    </a:p>
                  </a:txBody>
                  <a:tcPr marL="137150" marR="137150" marT="137150" marB="137150" anchor="ctr">
                    <a:solidFill>
                      <a:schemeClr val="lt2"/>
                    </a:solidFill>
                  </a:tcPr>
                </a:tc>
                <a:tc>
                  <a:txBody>
                    <a:bodyPr/>
                    <a:lstStyle/>
                    <a:p>
                      <a:pPr marL="0" marR="0" lvl="0" indent="0" algn="l" rtl="0">
                        <a:spcBef>
                          <a:spcPts val="0"/>
                        </a:spcBef>
                        <a:spcAft>
                          <a:spcPts val="0"/>
                        </a:spcAft>
                        <a:buNone/>
                      </a:pPr>
                      <a:r>
                        <a:rPr lang="en" sz="1100" b="0">
                          <a:solidFill>
                            <a:schemeClr val="dk1"/>
                          </a:solidFill>
                          <a:latin typeface="Barlow ExtraBold"/>
                          <a:ea typeface="Barlow ExtraBold"/>
                          <a:cs typeface="Barlow ExtraBold"/>
                          <a:sym typeface="Barlow ExtraBold"/>
                        </a:rPr>
                        <a:t>So What? </a:t>
                      </a:r>
                      <a:endParaRPr sz="1100" b="0">
                        <a:solidFill>
                          <a:schemeClr val="dk1"/>
                        </a:solidFill>
                        <a:latin typeface="Barlow ExtraBold"/>
                        <a:ea typeface="Barlow ExtraBold"/>
                        <a:cs typeface="Barlow ExtraBold"/>
                        <a:sym typeface="Barlow ExtraBold"/>
                      </a:endParaRPr>
                    </a:p>
                    <a:p>
                      <a:pPr marL="0" marR="0" lvl="0" indent="0" algn="l" rtl="0">
                        <a:spcBef>
                          <a:spcPts val="0"/>
                        </a:spcBef>
                        <a:spcAft>
                          <a:spcPts val="0"/>
                        </a:spcAft>
                        <a:buNone/>
                      </a:pPr>
                      <a:r>
                        <a:rPr lang="en" sz="1100" b="0">
                          <a:solidFill>
                            <a:srgbClr val="01123F"/>
                          </a:solidFill>
                          <a:latin typeface="Barlow ExtraBold"/>
                          <a:ea typeface="Barlow ExtraBold"/>
                          <a:cs typeface="Barlow ExtraBold"/>
                          <a:sym typeface="Barlow ExtraBold"/>
                        </a:rPr>
                        <a:t>(Likelihood x Impact)</a:t>
                      </a:r>
                      <a:endParaRPr sz="1100" b="0">
                        <a:latin typeface="Barlow ExtraBold"/>
                        <a:ea typeface="Barlow ExtraBold"/>
                        <a:cs typeface="Barlow ExtraBold"/>
                        <a:sym typeface="Barlow ExtraBold"/>
                      </a:endParaRPr>
                    </a:p>
                  </a:txBody>
                  <a:tcPr marL="137150" marR="137150" marT="137150" marB="137150" anchor="ctr">
                    <a:solidFill>
                      <a:schemeClr val="lt2"/>
                    </a:solidFill>
                  </a:tcPr>
                </a:tc>
                <a:tc>
                  <a:txBody>
                    <a:bodyPr/>
                    <a:lstStyle/>
                    <a:p>
                      <a:pPr marL="0" marR="0" lvl="0" indent="0" algn="l" rtl="0">
                        <a:lnSpc>
                          <a:spcPct val="100000"/>
                        </a:lnSpc>
                        <a:spcBef>
                          <a:spcPts val="0"/>
                        </a:spcBef>
                        <a:spcAft>
                          <a:spcPts val="0"/>
                        </a:spcAft>
                        <a:buClr>
                          <a:srgbClr val="01123F"/>
                        </a:buClr>
                        <a:buSzPts val="1100"/>
                        <a:buFont typeface="DM Sans"/>
                        <a:buNone/>
                      </a:pPr>
                      <a:r>
                        <a:rPr lang="en" sz="1100" b="0">
                          <a:solidFill>
                            <a:srgbClr val="01123F"/>
                          </a:solidFill>
                          <a:latin typeface="Barlow ExtraBold"/>
                          <a:ea typeface="Barlow ExtraBold"/>
                          <a:cs typeface="Barlow ExtraBold"/>
                          <a:sym typeface="Barlow ExtraBold"/>
                        </a:rPr>
                        <a:t>Now What? </a:t>
                      </a:r>
                      <a:endParaRPr sz="1100" b="0">
                        <a:solidFill>
                          <a:srgbClr val="01123F"/>
                        </a:solidFill>
                        <a:latin typeface="Barlow ExtraBold"/>
                        <a:ea typeface="Barlow ExtraBold"/>
                        <a:cs typeface="Barlow ExtraBold"/>
                        <a:sym typeface="Barlow ExtraBold"/>
                      </a:endParaRPr>
                    </a:p>
                    <a:p>
                      <a:pPr marL="0" marR="0" lvl="0" indent="0" algn="l" rtl="0">
                        <a:lnSpc>
                          <a:spcPct val="100000"/>
                        </a:lnSpc>
                        <a:spcBef>
                          <a:spcPts val="0"/>
                        </a:spcBef>
                        <a:spcAft>
                          <a:spcPts val="0"/>
                        </a:spcAft>
                        <a:buClr>
                          <a:srgbClr val="01123F"/>
                        </a:buClr>
                        <a:buSzPts val="1100"/>
                        <a:buFont typeface="DM Sans"/>
                        <a:buNone/>
                      </a:pPr>
                      <a:r>
                        <a:rPr lang="en" sz="1100" b="0">
                          <a:solidFill>
                            <a:srgbClr val="01123F"/>
                          </a:solidFill>
                          <a:latin typeface="Barlow ExtraBold"/>
                          <a:ea typeface="Barlow ExtraBold"/>
                          <a:cs typeface="Barlow ExtraBold"/>
                          <a:sym typeface="Barlow ExtraBold"/>
                        </a:rPr>
                        <a:t>(What’s been done about it)</a:t>
                      </a:r>
                      <a:endParaRPr sz="1100" b="0" u="none" strike="noStrike" cap="none">
                        <a:solidFill>
                          <a:schemeClr val="dk1"/>
                        </a:solidFill>
                        <a:latin typeface="Barlow ExtraBold"/>
                        <a:ea typeface="Barlow ExtraBold"/>
                        <a:cs typeface="Barlow ExtraBold"/>
                        <a:sym typeface="Barlow ExtraBold"/>
                      </a:endParaRPr>
                    </a:p>
                  </a:txBody>
                  <a:tcPr marL="137150" marR="137150" marT="137150" marB="137150" anchor="ctr">
                    <a:solidFill>
                      <a:schemeClr val="lt2"/>
                    </a:solidFill>
                  </a:tcPr>
                </a:tc>
                <a:extLst>
                  <a:ext uri="{0D108BD9-81ED-4DB2-BD59-A6C34878D82A}">
                    <a16:rowId xmlns:a16="http://schemas.microsoft.com/office/drawing/2014/main" val="10000"/>
                  </a:ext>
                </a:extLst>
              </a:tr>
              <a:tr h="941950">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a:latin typeface="Barlow"/>
                          <a:ea typeface="Barlow"/>
                          <a:cs typeface="Barlow"/>
                          <a:sym typeface="Barlow"/>
                        </a:rPr>
                        <a:t>Conti Ransomware - Executed a Conti-style attack to test organizational resilience</a:t>
                      </a:r>
                      <a:r>
                        <a:rPr lang="en" sz="1100" u="none" strike="noStrike" cap="none">
                          <a:latin typeface="Barlow"/>
                          <a:ea typeface="Barlow"/>
                          <a:cs typeface="Barlow"/>
                          <a:sym typeface="Barlow"/>
                        </a:rPr>
                        <a:t>]</a:t>
                      </a:r>
                      <a:endParaRPr sz="1100" u="none" strike="noStrike" cap="none">
                        <a:latin typeface="Barlow"/>
                        <a:ea typeface="Barlow"/>
                        <a:cs typeface="Barlow"/>
                        <a:sym typeface="Barlow"/>
                      </a:endParaRPr>
                    </a:p>
                  </a:txBody>
                  <a:tcPr marL="137150" marR="137150" marT="137150" marB="137150">
                    <a:solidFill>
                      <a:srgbClr val="E8E8E8"/>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[Seen in high </a:t>
                      </a:r>
                      <a:r>
                        <a:rPr lang="en" sz="1100">
                          <a:latin typeface="Barlow"/>
                          <a:ea typeface="Barlow"/>
                          <a:cs typeface="Barlow"/>
                          <a:sym typeface="Barlow"/>
                        </a:rPr>
                        <a:t>profile</a:t>
                      </a:r>
                      <a:r>
                        <a:rPr lang="en" sz="1100" u="none" strike="noStrike" cap="none">
                          <a:latin typeface="Barlow"/>
                          <a:ea typeface="Barlow"/>
                          <a:cs typeface="Barlow"/>
                          <a:sym typeface="Barlow"/>
                        </a:rPr>
                        <a:t> attacks, Conti is </a:t>
                      </a:r>
                      <a:r>
                        <a:rPr lang="en" sz="1100">
                          <a:latin typeface="Barlow"/>
                          <a:ea typeface="Barlow"/>
                          <a:cs typeface="Barlow"/>
                          <a:sym typeface="Barlow"/>
                        </a:rPr>
                        <a:t>known for its double-extortion tactics, encrypting systems and threatening to leak stolen data if the ransom isn’t paid. Identified lateral movement gaps and evaluated containment controls.</a:t>
                      </a:r>
                      <a:r>
                        <a:rPr lang="en" sz="1100" u="none" strike="noStrike" cap="none">
                          <a:latin typeface="Barlow"/>
                          <a:ea typeface="Barlow"/>
                          <a:cs typeface="Barlow"/>
                          <a:sym typeface="Barlow"/>
                        </a:rPr>
                        <a:t>]</a:t>
                      </a:r>
                      <a:endParaRPr sz="1100" u="none" strike="noStrike" cap="none">
                        <a:latin typeface="Barlow"/>
                        <a:ea typeface="Barlow"/>
                        <a:cs typeface="Barlow"/>
                        <a:sym typeface="Barlow"/>
                      </a:endParaRPr>
                    </a:p>
                  </a:txBody>
                  <a:tcPr marL="137150" marR="137150" marT="137150" marB="137150">
                    <a:solidFill>
                      <a:srgbClr val="E8E8E8"/>
                    </a:solidFill>
                  </a:tcPr>
                </a:tc>
                <a:tc>
                  <a:txBody>
                    <a:bodyPr/>
                    <a:lstStyle/>
                    <a:p>
                      <a:pPr marL="0" marR="0" lvl="0" indent="0" algn="l" rtl="0">
                        <a:spcBef>
                          <a:spcPts val="0"/>
                        </a:spcBef>
                        <a:spcAft>
                          <a:spcPts val="0"/>
                        </a:spcAft>
                        <a:buClr>
                          <a:srgbClr val="01123F"/>
                        </a:buClr>
                        <a:buSzPts val="1100"/>
                        <a:buFont typeface="DM Sans"/>
                        <a:buNone/>
                      </a:pPr>
                      <a:r>
                        <a:rPr lang="en" sz="1100" u="none" strike="noStrike" cap="none">
                          <a:solidFill>
                            <a:srgbClr val="01123F"/>
                          </a:solidFill>
                          <a:latin typeface="Barlow"/>
                          <a:ea typeface="Barlow"/>
                          <a:cs typeface="Barlow"/>
                          <a:sym typeface="Barlow"/>
                        </a:rPr>
                        <a:t>[</a:t>
                      </a:r>
                      <a:r>
                        <a:rPr lang="en" sz="1100">
                          <a:latin typeface="Barlow"/>
                          <a:ea typeface="Barlow"/>
                          <a:cs typeface="Barlow"/>
                          <a:sym typeface="Barlow"/>
                        </a:rPr>
                        <a:t>Accelerating rollout of PAM (Privileged Access Management) policies across all business units.</a:t>
                      </a:r>
                      <a:endParaRPr sz="1100">
                        <a:latin typeface="Barlow"/>
                        <a:ea typeface="Barlow"/>
                        <a:cs typeface="Barlow"/>
                        <a:sym typeface="Barlow"/>
                      </a:endParaRPr>
                    </a:p>
                    <a:p>
                      <a:pPr marL="0" marR="0" lvl="0" indent="0" algn="l" rtl="0">
                        <a:spcBef>
                          <a:spcPts val="0"/>
                        </a:spcBef>
                        <a:spcAft>
                          <a:spcPts val="0"/>
                        </a:spcAft>
                        <a:buClr>
                          <a:srgbClr val="01123F"/>
                        </a:buClr>
                        <a:buSzPts val="1100"/>
                        <a:buFont typeface="DM Sans"/>
                        <a:buNone/>
                      </a:pPr>
                      <a:r>
                        <a:rPr lang="en" sz="1100">
                          <a:latin typeface="Barlow"/>
                          <a:ea typeface="Barlow"/>
                          <a:cs typeface="Barlow"/>
                          <a:sym typeface="Barlow"/>
                        </a:rPr>
                        <a:t>Incorporating Conti TTPs into our quarterly tabletop exercise.</a:t>
                      </a:r>
                      <a:r>
                        <a:rPr lang="en" sz="1100" u="none" strike="noStrike" cap="none">
                          <a:solidFill>
                            <a:srgbClr val="01123F"/>
                          </a:solidFill>
                          <a:latin typeface="Barlow"/>
                          <a:ea typeface="Barlow"/>
                          <a:cs typeface="Barlow"/>
                          <a:sym typeface="Barlow"/>
                        </a:rPr>
                        <a:t>]</a:t>
                      </a:r>
                      <a:endParaRPr sz="1400" u="none" strike="noStrike" cap="none">
                        <a:latin typeface="Barlow"/>
                        <a:ea typeface="Barlow"/>
                        <a:cs typeface="Barlow"/>
                        <a:sym typeface="Barlow"/>
                      </a:endParaRPr>
                    </a:p>
                  </a:txBody>
                  <a:tcPr marL="137150" marR="137150" marT="137150" marB="137150">
                    <a:solidFill>
                      <a:srgbClr val="E8E8E8"/>
                    </a:solidFill>
                  </a:tcPr>
                </a:tc>
                <a:extLst>
                  <a:ext uri="{0D108BD9-81ED-4DB2-BD59-A6C34878D82A}">
                    <a16:rowId xmlns:a16="http://schemas.microsoft.com/office/drawing/2014/main" val="10001"/>
                  </a:ext>
                </a:extLst>
              </a:tr>
              <a:tr h="941950">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a:latin typeface="Barlow"/>
                          <a:ea typeface="Barlow"/>
                          <a:cs typeface="Barlow"/>
                          <a:sym typeface="Barlow"/>
                        </a:rPr>
                        <a:t>5 endpoints servers in the network were outside the scope of EDR coverage</a:t>
                      </a:r>
                      <a:r>
                        <a:rPr lang="en" sz="1100" u="none" strike="noStrike" cap="none">
                          <a:latin typeface="Barlow"/>
                          <a:ea typeface="Barlow"/>
                          <a:cs typeface="Barlow"/>
                          <a:sym typeface="Barlow"/>
                        </a:rPr>
                        <a:t>] </a:t>
                      </a:r>
                      <a:endParaRPr sz="1100">
                        <a:latin typeface="Barlow"/>
                        <a:ea typeface="Barlow"/>
                        <a:cs typeface="Barlow"/>
                        <a:sym typeface="Barlow"/>
                      </a:endParaRPr>
                    </a:p>
                  </a:txBody>
                  <a:tcPr marL="137150" marR="137150" marT="137150" marB="137150">
                    <a:solidFill>
                      <a:srgbClr val="E8E8E8"/>
                    </a:solidFill>
                  </a:tcPr>
                </a:tc>
                <a:tc>
                  <a:txBody>
                    <a:bodyPr/>
                    <a:lstStyle/>
                    <a:p>
                      <a:pPr marL="0" marR="0" lvl="0" indent="0" algn="l" rtl="0">
                        <a:spcBef>
                          <a:spcPts val="0"/>
                        </a:spcBef>
                        <a:spcAft>
                          <a:spcPts val="0"/>
                        </a:spcAft>
                        <a:buNone/>
                      </a:pPr>
                      <a:r>
                        <a:rPr lang="en" sz="1100" u="none" strike="noStrike" cap="none">
                          <a:latin typeface="Barlow"/>
                          <a:ea typeface="Barlow"/>
                          <a:cs typeface="Barlow"/>
                          <a:sym typeface="Barlow"/>
                        </a:rPr>
                        <a:t>[</a:t>
                      </a:r>
                      <a:r>
                        <a:rPr lang="en" sz="1100">
                          <a:latin typeface="Barlow"/>
                          <a:ea typeface="Barlow"/>
                          <a:cs typeface="Barlow"/>
                          <a:sym typeface="Barlow"/>
                        </a:rPr>
                        <a:t>These endpoints could provide potential access into the network and exposure to credentials in the Active Directory</a:t>
                      </a:r>
                      <a:r>
                        <a:rPr lang="en" sz="1100" u="none" strike="noStrike" cap="none">
                          <a:latin typeface="Barlow"/>
                          <a:ea typeface="Barlow"/>
                          <a:cs typeface="Barlow"/>
                          <a:sym typeface="Barlow"/>
                        </a:rPr>
                        <a:t>] </a:t>
                      </a:r>
                      <a:endParaRPr sz="1100">
                        <a:latin typeface="Barlow"/>
                        <a:ea typeface="Barlow"/>
                        <a:cs typeface="Barlow"/>
                        <a:sym typeface="Barlow"/>
                      </a:endParaRPr>
                    </a:p>
                  </a:txBody>
                  <a:tcPr marL="137150" marR="137150" marT="137150" marB="137150">
                    <a:solidFill>
                      <a:srgbClr val="E8E8E8"/>
                    </a:solidFill>
                  </a:tcPr>
                </a:tc>
                <a:tc>
                  <a:txBody>
                    <a:bodyPr/>
                    <a:lstStyle/>
                    <a:p>
                      <a:pPr marL="0" marR="0" lvl="0" indent="0" algn="l" rtl="0">
                        <a:spcBef>
                          <a:spcPts val="0"/>
                        </a:spcBef>
                        <a:spcAft>
                          <a:spcPts val="0"/>
                        </a:spcAft>
                        <a:buClr>
                          <a:schemeClr val="dk1"/>
                        </a:buClr>
                        <a:buSzPts val="1100"/>
                        <a:buFont typeface="DM Sans"/>
                        <a:buNone/>
                      </a:pPr>
                      <a:r>
                        <a:rPr lang="en" sz="1100" u="none" strike="noStrike" cap="none">
                          <a:latin typeface="Barlow"/>
                          <a:ea typeface="Barlow"/>
                          <a:cs typeface="Barlow"/>
                          <a:sym typeface="Barlow"/>
                        </a:rPr>
                        <a:t>[</a:t>
                      </a:r>
                      <a:r>
                        <a:rPr lang="en" sz="1100">
                          <a:latin typeface="Barlow"/>
                          <a:ea typeface="Barlow"/>
                          <a:cs typeface="Barlow"/>
                          <a:sym typeface="Barlow"/>
                        </a:rPr>
                        <a:t>The EDR agent within these endpoints has been confirmed as active and they are now operating under full coverage.]</a:t>
                      </a:r>
                      <a:endParaRPr sz="1400" u="none" strike="noStrike" cap="none">
                        <a:latin typeface="Barlow"/>
                        <a:ea typeface="Barlow"/>
                        <a:cs typeface="Barlow"/>
                        <a:sym typeface="Barlow"/>
                      </a:endParaRPr>
                    </a:p>
                  </a:txBody>
                  <a:tcPr marL="137150" marR="137150" marT="137150" marB="137150">
                    <a:solidFill>
                      <a:srgbClr val="E8E8E8"/>
                    </a:solidFill>
                  </a:tcPr>
                </a:tc>
                <a:extLst>
                  <a:ext uri="{0D108BD9-81ED-4DB2-BD59-A6C34878D82A}">
                    <a16:rowId xmlns:a16="http://schemas.microsoft.com/office/drawing/2014/main" val="10002"/>
                  </a:ext>
                </a:extLst>
              </a:tr>
            </a:tbl>
          </a:graphicData>
        </a:graphic>
      </p:graphicFrame>
      <p:grpSp>
        <p:nvGrpSpPr>
          <p:cNvPr id="2" name="Group 1">
            <a:extLst>
              <a:ext uri="{FF2B5EF4-FFF2-40B4-BE49-F238E27FC236}">
                <a16:creationId xmlns:a16="http://schemas.microsoft.com/office/drawing/2014/main" id="{D7C15D45-11E8-AF75-3576-8088B521295C}"/>
              </a:ext>
            </a:extLst>
          </p:cNvPr>
          <p:cNvGrpSpPr/>
          <p:nvPr/>
        </p:nvGrpSpPr>
        <p:grpSpPr>
          <a:xfrm>
            <a:off x="7445025" y="4742825"/>
            <a:ext cx="1278300" cy="338700"/>
            <a:chOff x="7445025" y="4742825"/>
            <a:chExt cx="1278300" cy="338700"/>
          </a:xfrm>
        </p:grpSpPr>
        <p:sp>
          <p:nvSpPr>
            <p:cNvPr id="177" name="Google Shape;177;p30"/>
            <p:cNvSpPr/>
            <p:nvPr/>
          </p:nvSpPr>
          <p:spPr>
            <a:xfrm>
              <a:off x="7445025" y="4811975"/>
              <a:ext cx="1278300" cy="2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30"/>
            <p:cNvSpPr txBox="1"/>
            <p:nvPr/>
          </p:nvSpPr>
          <p:spPr>
            <a:xfrm>
              <a:off x="7495125" y="4742825"/>
              <a:ext cx="117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Barlow"/>
                  <a:ea typeface="Barlow"/>
                  <a:cs typeface="Barlow"/>
                  <a:sym typeface="Barlow"/>
                </a:rPr>
                <a:t>Logo placeholder</a:t>
              </a:r>
              <a:endParaRPr sz="1000">
                <a:latin typeface="Barlow"/>
                <a:ea typeface="Barlow"/>
                <a:cs typeface="Barlow"/>
                <a:sym typeface="Barlow"/>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31"/>
          <p:cNvSpPr txBox="1"/>
          <p:nvPr/>
        </p:nvSpPr>
        <p:spPr>
          <a:xfrm>
            <a:off x="522995" y="2015595"/>
            <a:ext cx="2389200" cy="26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r>
              <a:rPr lang="en" dirty="0">
                <a:solidFill>
                  <a:srgbClr val="001142"/>
                </a:solidFill>
                <a:latin typeface="Barlow ExtraBold"/>
                <a:ea typeface="Barlow ExtraBold"/>
                <a:cs typeface="Barlow ExtraBold"/>
                <a:sym typeface="Barlow ExtraBold"/>
              </a:rPr>
              <a:t>Security </a:t>
            </a:r>
            <a:br>
              <a:rPr lang="en" dirty="0">
                <a:solidFill>
                  <a:srgbClr val="001142"/>
                </a:solidFill>
                <a:latin typeface="Barlow ExtraBold"/>
                <a:ea typeface="Barlow ExtraBold"/>
                <a:cs typeface="Barlow ExtraBold"/>
                <a:sym typeface="Barlow ExtraBold"/>
              </a:rPr>
            </a:br>
            <a:r>
              <a:rPr lang="en" dirty="0">
                <a:solidFill>
                  <a:srgbClr val="001142"/>
                </a:solidFill>
                <a:latin typeface="Barlow ExtraBold"/>
                <a:ea typeface="Barlow ExtraBold"/>
                <a:cs typeface="Barlow ExtraBold"/>
                <a:sym typeface="Barlow ExtraBold"/>
              </a:rPr>
              <a:t>Priorities</a:t>
            </a:r>
            <a:endParaRPr sz="1300" dirty="0">
              <a:solidFill>
                <a:srgbClr val="001142"/>
              </a:solidFill>
              <a:latin typeface="Barlow ExtraBold"/>
              <a:ea typeface="Barlow ExtraBold"/>
              <a:cs typeface="Barlow ExtraBold"/>
              <a:sym typeface="Barlow ExtraBold"/>
            </a:endParaRPr>
          </a:p>
        </p:txBody>
      </p:sp>
      <p:sp>
        <p:nvSpPr>
          <p:cNvPr id="186" name="Google Shape;186;p31"/>
          <p:cNvSpPr txBox="1"/>
          <p:nvPr/>
        </p:nvSpPr>
        <p:spPr>
          <a:xfrm>
            <a:off x="3480258" y="2015595"/>
            <a:ext cx="2389200" cy="26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r>
              <a:rPr lang="en">
                <a:solidFill>
                  <a:srgbClr val="001142"/>
                </a:solidFill>
                <a:latin typeface="Barlow ExtraBold"/>
                <a:ea typeface="Barlow ExtraBold"/>
                <a:cs typeface="Barlow ExtraBold"/>
                <a:sym typeface="Barlow ExtraBold"/>
              </a:rPr>
              <a:t>Cross-Functional Collaboration</a:t>
            </a:r>
            <a:endParaRPr sz="1300">
              <a:solidFill>
                <a:srgbClr val="001142"/>
              </a:solidFill>
              <a:latin typeface="Barlow ExtraBold"/>
              <a:ea typeface="Barlow ExtraBold"/>
              <a:cs typeface="Barlow ExtraBold"/>
              <a:sym typeface="Barlow ExtraBold"/>
            </a:endParaRPr>
          </a:p>
        </p:txBody>
      </p:sp>
      <p:sp>
        <p:nvSpPr>
          <p:cNvPr id="187" name="Google Shape;187;p31"/>
          <p:cNvSpPr txBox="1"/>
          <p:nvPr/>
        </p:nvSpPr>
        <p:spPr>
          <a:xfrm>
            <a:off x="6318977" y="2015595"/>
            <a:ext cx="2389200" cy="26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r>
              <a:rPr lang="en">
                <a:solidFill>
                  <a:srgbClr val="001142"/>
                </a:solidFill>
                <a:latin typeface="Barlow ExtraBold"/>
                <a:ea typeface="Barlow ExtraBold"/>
                <a:cs typeface="Barlow ExtraBold"/>
                <a:sym typeface="Barlow ExtraBold"/>
              </a:rPr>
              <a:t>Board Asks </a:t>
            </a:r>
            <a:br>
              <a:rPr lang="en">
                <a:solidFill>
                  <a:srgbClr val="001142"/>
                </a:solidFill>
                <a:latin typeface="Barlow ExtraBold"/>
                <a:ea typeface="Barlow ExtraBold"/>
                <a:cs typeface="Barlow ExtraBold"/>
                <a:sym typeface="Barlow ExtraBold"/>
              </a:rPr>
            </a:br>
            <a:r>
              <a:rPr lang="en">
                <a:solidFill>
                  <a:srgbClr val="001142"/>
                </a:solidFill>
                <a:latin typeface="Barlow ExtraBold"/>
                <a:ea typeface="Barlow ExtraBold"/>
                <a:cs typeface="Barlow ExtraBold"/>
                <a:sym typeface="Barlow ExtraBold"/>
              </a:rPr>
              <a:t>(If Any)</a:t>
            </a:r>
            <a:endParaRPr sz="1300">
              <a:solidFill>
                <a:srgbClr val="001142"/>
              </a:solidFill>
              <a:latin typeface="Barlow ExtraBold"/>
              <a:ea typeface="Barlow ExtraBold"/>
              <a:cs typeface="Barlow ExtraBold"/>
              <a:sym typeface="Barlow ExtraBold"/>
            </a:endParaRPr>
          </a:p>
        </p:txBody>
      </p:sp>
      <p:cxnSp>
        <p:nvCxnSpPr>
          <p:cNvPr id="188" name="Google Shape;188;p31"/>
          <p:cNvCxnSpPr/>
          <p:nvPr/>
        </p:nvCxnSpPr>
        <p:spPr>
          <a:xfrm>
            <a:off x="3376163" y="1398681"/>
            <a:ext cx="0" cy="30255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31"/>
          <p:cNvCxnSpPr/>
          <p:nvPr/>
        </p:nvCxnSpPr>
        <p:spPr>
          <a:xfrm>
            <a:off x="6211538" y="1398681"/>
            <a:ext cx="0" cy="3025500"/>
          </a:xfrm>
          <a:prstGeom prst="straightConnector1">
            <a:avLst/>
          </a:prstGeom>
          <a:noFill/>
          <a:ln w="19050" cap="flat" cmpd="sng">
            <a:solidFill>
              <a:schemeClr val="lt2"/>
            </a:solidFill>
            <a:prstDash val="solid"/>
            <a:round/>
            <a:headEnd type="none" w="med" len="med"/>
            <a:tailEnd type="none" w="med" len="med"/>
          </a:ln>
        </p:spPr>
      </p:cxnSp>
      <p:grpSp>
        <p:nvGrpSpPr>
          <p:cNvPr id="190" name="Google Shape;190;p31"/>
          <p:cNvGrpSpPr/>
          <p:nvPr/>
        </p:nvGrpSpPr>
        <p:grpSpPr>
          <a:xfrm>
            <a:off x="637695" y="1474878"/>
            <a:ext cx="568849" cy="496550"/>
            <a:chOff x="8754216" y="1011601"/>
            <a:chExt cx="2814691" cy="4632000"/>
          </a:xfrm>
        </p:grpSpPr>
        <p:sp>
          <p:nvSpPr>
            <p:cNvPr id="191" name="Google Shape;191;p31"/>
            <p:cNvSpPr/>
            <p:nvPr/>
          </p:nvSpPr>
          <p:spPr>
            <a:xfrm>
              <a:off x="8760007" y="1011601"/>
              <a:ext cx="2803200" cy="4632000"/>
            </a:xfrm>
            <a:prstGeom prst="rect">
              <a:avLst/>
            </a:prstGeom>
            <a:noFill/>
            <a:ln w="9525" cap="flat" cmpd="sng">
              <a:solidFill>
                <a:srgbClr val="FCE5C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DM Sans"/>
                <a:buNone/>
              </a:pPr>
              <a:endParaRPr sz="1400" b="0" i="0" u="none" strike="noStrike" cap="none">
                <a:solidFill>
                  <a:srgbClr val="FFFFFF"/>
                </a:solidFill>
                <a:latin typeface="DM Sans"/>
                <a:ea typeface="DM Sans"/>
                <a:cs typeface="DM Sans"/>
                <a:sym typeface="DM Sans"/>
              </a:endParaRPr>
            </a:p>
          </p:txBody>
        </p:sp>
        <p:cxnSp>
          <p:nvCxnSpPr>
            <p:cNvPr id="192" name="Google Shape;192;p31"/>
            <p:cNvCxnSpPr/>
            <p:nvPr/>
          </p:nvCxnSpPr>
          <p:spPr>
            <a:xfrm>
              <a:off x="8760007" y="1011601"/>
              <a:ext cx="2808900" cy="4632000"/>
            </a:xfrm>
            <a:prstGeom prst="straightConnector1">
              <a:avLst/>
            </a:prstGeom>
            <a:noFill/>
            <a:ln w="9525" cap="flat" cmpd="sng">
              <a:solidFill>
                <a:srgbClr val="FCE5CD"/>
              </a:solidFill>
              <a:prstDash val="solid"/>
              <a:miter lim="800000"/>
              <a:headEnd type="none" w="sm" len="sm"/>
              <a:tailEnd type="none" w="sm" len="sm"/>
            </a:ln>
          </p:spPr>
        </p:cxnSp>
        <p:cxnSp>
          <p:nvCxnSpPr>
            <p:cNvPr id="193" name="Google Shape;193;p31"/>
            <p:cNvCxnSpPr/>
            <p:nvPr/>
          </p:nvCxnSpPr>
          <p:spPr>
            <a:xfrm flipH="1">
              <a:off x="8754216" y="1011601"/>
              <a:ext cx="2803200" cy="4632000"/>
            </a:xfrm>
            <a:prstGeom prst="straightConnector1">
              <a:avLst/>
            </a:prstGeom>
            <a:noFill/>
            <a:ln w="9525" cap="flat" cmpd="sng">
              <a:solidFill>
                <a:srgbClr val="FCE5CD"/>
              </a:solidFill>
              <a:prstDash val="solid"/>
              <a:miter lim="800000"/>
              <a:headEnd type="none" w="sm" len="sm"/>
              <a:tailEnd type="none" w="sm" len="sm"/>
            </a:ln>
          </p:spPr>
        </p:cxnSp>
      </p:grpSp>
      <p:grpSp>
        <p:nvGrpSpPr>
          <p:cNvPr id="194" name="Google Shape;194;p31"/>
          <p:cNvGrpSpPr/>
          <p:nvPr/>
        </p:nvGrpSpPr>
        <p:grpSpPr>
          <a:xfrm>
            <a:off x="3543395" y="1474878"/>
            <a:ext cx="568849" cy="496550"/>
            <a:chOff x="8754216" y="1011601"/>
            <a:chExt cx="2814691" cy="4632000"/>
          </a:xfrm>
        </p:grpSpPr>
        <p:sp>
          <p:nvSpPr>
            <p:cNvPr id="195" name="Google Shape;195;p31"/>
            <p:cNvSpPr/>
            <p:nvPr/>
          </p:nvSpPr>
          <p:spPr>
            <a:xfrm>
              <a:off x="8760007" y="1011601"/>
              <a:ext cx="2803200" cy="4632000"/>
            </a:xfrm>
            <a:prstGeom prst="rect">
              <a:avLst/>
            </a:prstGeom>
            <a:noFill/>
            <a:ln w="9525" cap="flat" cmpd="sng">
              <a:solidFill>
                <a:srgbClr val="FCE5C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DM Sans"/>
                <a:buNone/>
              </a:pPr>
              <a:endParaRPr sz="1400" b="0" i="0" u="none" strike="noStrike" cap="none">
                <a:solidFill>
                  <a:srgbClr val="FFFFFF"/>
                </a:solidFill>
                <a:latin typeface="DM Sans"/>
                <a:ea typeface="DM Sans"/>
                <a:cs typeface="DM Sans"/>
                <a:sym typeface="DM Sans"/>
              </a:endParaRPr>
            </a:p>
          </p:txBody>
        </p:sp>
        <p:cxnSp>
          <p:nvCxnSpPr>
            <p:cNvPr id="196" name="Google Shape;196;p31"/>
            <p:cNvCxnSpPr/>
            <p:nvPr/>
          </p:nvCxnSpPr>
          <p:spPr>
            <a:xfrm>
              <a:off x="8760007" y="1011601"/>
              <a:ext cx="2808900" cy="4632000"/>
            </a:xfrm>
            <a:prstGeom prst="straightConnector1">
              <a:avLst/>
            </a:prstGeom>
            <a:noFill/>
            <a:ln w="9525" cap="flat" cmpd="sng">
              <a:solidFill>
                <a:srgbClr val="FCE5CD"/>
              </a:solidFill>
              <a:prstDash val="solid"/>
              <a:miter lim="800000"/>
              <a:headEnd type="none" w="sm" len="sm"/>
              <a:tailEnd type="none" w="sm" len="sm"/>
            </a:ln>
          </p:spPr>
        </p:cxnSp>
        <p:cxnSp>
          <p:nvCxnSpPr>
            <p:cNvPr id="197" name="Google Shape;197;p31"/>
            <p:cNvCxnSpPr/>
            <p:nvPr/>
          </p:nvCxnSpPr>
          <p:spPr>
            <a:xfrm flipH="1">
              <a:off x="8754216" y="1011601"/>
              <a:ext cx="2803200" cy="4632000"/>
            </a:xfrm>
            <a:prstGeom prst="straightConnector1">
              <a:avLst/>
            </a:prstGeom>
            <a:noFill/>
            <a:ln w="9525" cap="flat" cmpd="sng">
              <a:solidFill>
                <a:srgbClr val="FCE5CD"/>
              </a:solidFill>
              <a:prstDash val="solid"/>
              <a:miter lim="800000"/>
              <a:headEnd type="none" w="sm" len="sm"/>
              <a:tailEnd type="none" w="sm" len="sm"/>
            </a:ln>
          </p:spPr>
        </p:cxnSp>
      </p:grpSp>
      <p:grpSp>
        <p:nvGrpSpPr>
          <p:cNvPr id="198" name="Google Shape;198;p31"/>
          <p:cNvGrpSpPr/>
          <p:nvPr/>
        </p:nvGrpSpPr>
        <p:grpSpPr>
          <a:xfrm>
            <a:off x="6378220" y="1474878"/>
            <a:ext cx="568849" cy="496550"/>
            <a:chOff x="8754216" y="1011601"/>
            <a:chExt cx="2814691" cy="4632000"/>
          </a:xfrm>
        </p:grpSpPr>
        <p:sp>
          <p:nvSpPr>
            <p:cNvPr id="199" name="Google Shape;199;p31"/>
            <p:cNvSpPr/>
            <p:nvPr/>
          </p:nvSpPr>
          <p:spPr>
            <a:xfrm>
              <a:off x="8760007" y="1011601"/>
              <a:ext cx="2803200" cy="4632000"/>
            </a:xfrm>
            <a:prstGeom prst="rect">
              <a:avLst/>
            </a:prstGeom>
            <a:noFill/>
            <a:ln w="9525" cap="flat" cmpd="sng">
              <a:solidFill>
                <a:srgbClr val="FCE5C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DM Sans"/>
                <a:buNone/>
              </a:pPr>
              <a:endParaRPr sz="1400" b="0" i="0" u="none" strike="noStrike" cap="none">
                <a:solidFill>
                  <a:srgbClr val="FFFFFF"/>
                </a:solidFill>
                <a:latin typeface="DM Sans"/>
                <a:ea typeface="DM Sans"/>
                <a:cs typeface="DM Sans"/>
                <a:sym typeface="DM Sans"/>
              </a:endParaRPr>
            </a:p>
          </p:txBody>
        </p:sp>
        <p:cxnSp>
          <p:nvCxnSpPr>
            <p:cNvPr id="200" name="Google Shape;200;p31"/>
            <p:cNvCxnSpPr/>
            <p:nvPr/>
          </p:nvCxnSpPr>
          <p:spPr>
            <a:xfrm>
              <a:off x="8760007" y="1011601"/>
              <a:ext cx="2808900" cy="4632000"/>
            </a:xfrm>
            <a:prstGeom prst="straightConnector1">
              <a:avLst/>
            </a:prstGeom>
            <a:noFill/>
            <a:ln w="9525" cap="flat" cmpd="sng">
              <a:solidFill>
                <a:srgbClr val="FCE5CD"/>
              </a:solidFill>
              <a:prstDash val="solid"/>
              <a:miter lim="800000"/>
              <a:headEnd type="none" w="sm" len="sm"/>
              <a:tailEnd type="none" w="sm" len="sm"/>
            </a:ln>
          </p:spPr>
        </p:cxnSp>
        <p:cxnSp>
          <p:nvCxnSpPr>
            <p:cNvPr id="201" name="Google Shape;201;p31"/>
            <p:cNvCxnSpPr/>
            <p:nvPr/>
          </p:nvCxnSpPr>
          <p:spPr>
            <a:xfrm flipH="1">
              <a:off x="8754216" y="1011601"/>
              <a:ext cx="2803200" cy="4632000"/>
            </a:xfrm>
            <a:prstGeom prst="straightConnector1">
              <a:avLst/>
            </a:prstGeom>
            <a:noFill/>
            <a:ln w="9525" cap="flat" cmpd="sng">
              <a:solidFill>
                <a:srgbClr val="FCE5CD"/>
              </a:solidFill>
              <a:prstDash val="solid"/>
              <a:miter lim="800000"/>
              <a:headEnd type="none" w="sm" len="sm"/>
              <a:tailEnd type="none" w="sm" len="sm"/>
            </a:ln>
          </p:spPr>
        </p:cxnSp>
      </p:grpSp>
      <p:sp>
        <p:nvSpPr>
          <p:cNvPr id="202" name="Google Shape;202;p31"/>
          <p:cNvSpPr txBox="1"/>
          <p:nvPr/>
        </p:nvSpPr>
        <p:spPr>
          <a:xfrm>
            <a:off x="452670" y="2556416"/>
            <a:ext cx="2272200" cy="24153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90000"/>
              </a:lnSpc>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[Implement auto-remediation for identity over-permissioning] </a:t>
            </a:r>
            <a:endParaRPr sz="1100">
              <a:latin typeface="Barlow"/>
              <a:ea typeface="Barlow"/>
              <a:cs typeface="Barlow"/>
              <a:sym typeface="Barlow"/>
            </a:endParaRPr>
          </a:p>
          <a:p>
            <a:pPr marL="177800" marR="0" lvl="0" indent="-184150" algn="l" rtl="0">
              <a:lnSpc>
                <a:spcPct val="90000"/>
              </a:lnSpc>
              <a:spcBef>
                <a:spcPts val="800"/>
              </a:spcBef>
              <a:spcAft>
                <a:spcPts val="0"/>
              </a:spcAft>
              <a:buClr>
                <a:schemeClr val="dk1"/>
              </a:buClr>
              <a:buSzPts val="1100"/>
              <a:buFont typeface="Barlow"/>
              <a:buChar char="•"/>
            </a:pPr>
            <a:r>
              <a:rPr lang="en" sz="1100">
                <a:solidFill>
                  <a:schemeClr val="dk1"/>
                </a:solidFill>
                <a:latin typeface="Barlow"/>
                <a:ea typeface="Barlow"/>
                <a:cs typeface="Barlow"/>
                <a:sym typeface="Barlow"/>
              </a:rPr>
              <a:t>[Expand automated pentesting coverage to remote environments] </a:t>
            </a:r>
            <a:endParaRPr sz="1100">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p:txBody>
      </p:sp>
      <p:sp>
        <p:nvSpPr>
          <p:cNvPr id="203" name="Google Shape;203;p31"/>
          <p:cNvSpPr txBox="1"/>
          <p:nvPr/>
        </p:nvSpPr>
        <p:spPr>
          <a:xfrm>
            <a:off x="3486134" y="2556416"/>
            <a:ext cx="2272200" cy="24153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90000"/>
              </a:lnSpc>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[Working with DevSecOps team to enforce least privilege at deploy time] </a:t>
            </a:r>
            <a:endParaRPr sz="1100">
              <a:latin typeface="Barlow"/>
              <a:ea typeface="Barlow"/>
              <a:cs typeface="Barlow"/>
              <a:sym typeface="Barlow"/>
            </a:endParaRPr>
          </a:p>
          <a:p>
            <a:pPr marL="177800" marR="0" lvl="0" indent="-184150" algn="l" rtl="0">
              <a:lnSpc>
                <a:spcPct val="90000"/>
              </a:lnSpc>
              <a:spcBef>
                <a:spcPts val="800"/>
              </a:spcBef>
              <a:spcAft>
                <a:spcPts val="0"/>
              </a:spcAft>
              <a:buClr>
                <a:schemeClr val="dk1"/>
              </a:buClr>
              <a:buSzPts val="1100"/>
              <a:buFont typeface="Barlow"/>
              <a:buChar char="•"/>
            </a:pPr>
            <a:r>
              <a:rPr lang="en" sz="1100">
                <a:solidFill>
                  <a:schemeClr val="dk1"/>
                </a:solidFill>
                <a:latin typeface="Barlow"/>
                <a:ea typeface="Barlow"/>
                <a:cs typeface="Barlow"/>
                <a:sym typeface="Barlow"/>
              </a:rPr>
              <a:t>[Partnering with HR to compile and up to date list of employee email addresses] </a:t>
            </a:r>
            <a:endParaRPr sz="1100">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p:txBody>
      </p:sp>
      <p:sp>
        <p:nvSpPr>
          <p:cNvPr id="204" name="Google Shape;204;p31"/>
          <p:cNvSpPr txBox="1"/>
          <p:nvPr/>
        </p:nvSpPr>
        <p:spPr>
          <a:xfrm>
            <a:off x="6401055" y="2556410"/>
            <a:ext cx="2644200" cy="24153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90000"/>
              </a:lnSpc>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[Budget approval to expand CTEM tooling across all business units] </a:t>
            </a:r>
            <a:endParaRPr sz="1100">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a:p>
            <a:pPr marL="177800" marR="0" lvl="0" indent="-114300" algn="l" rtl="0">
              <a:lnSpc>
                <a:spcPct val="90000"/>
              </a:lnSpc>
              <a:spcBef>
                <a:spcPts val="800"/>
              </a:spcBef>
              <a:spcAft>
                <a:spcPts val="0"/>
              </a:spcAft>
              <a:buClr>
                <a:schemeClr val="dk1"/>
              </a:buClr>
              <a:buSzPts val="1100"/>
              <a:buFont typeface="Arial"/>
              <a:buNone/>
            </a:pPr>
            <a:endParaRPr sz="1100">
              <a:solidFill>
                <a:schemeClr val="dk1"/>
              </a:solidFill>
              <a:latin typeface="Barlow"/>
              <a:ea typeface="Barlow"/>
              <a:cs typeface="Barlow"/>
              <a:sym typeface="Barlow"/>
            </a:endParaRPr>
          </a:p>
        </p:txBody>
      </p:sp>
      <p:cxnSp>
        <p:nvCxnSpPr>
          <p:cNvPr id="205" name="Google Shape;205;p31"/>
          <p:cNvCxnSpPr/>
          <p:nvPr/>
        </p:nvCxnSpPr>
        <p:spPr>
          <a:xfrm>
            <a:off x="433751" y="1398681"/>
            <a:ext cx="0" cy="3025500"/>
          </a:xfrm>
          <a:prstGeom prst="straightConnector1">
            <a:avLst/>
          </a:prstGeom>
          <a:noFill/>
          <a:ln w="19050" cap="flat" cmpd="sng">
            <a:solidFill>
              <a:schemeClr val="lt2"/>
            </a:solidFill>
            <a:prstDash val="solid"/>
            <a:round/>
            <a:headEnd type="none" w="med" len="med"/>
            <a:tailEnd type="none" w="med" len="med"/>
          </a:ln>
        </p:spPr>
      </p:cxnSp>
      <p:grpSp>
        <p:nvGrpSpPr>
          <p:cNvPr id="2" name="Group 1">
            <a:extLst>
              <a:ext uri="{FF2B5EF4-FFF2-40B4-BE49-F238E27FC236}">
                <a16:creationId xmlns:a16="http://schemas.microsoft.com/office/drawing/2014/main" id="{C8797CEB-6CDC-629A-9977-5E666598438F}"/>
              </a:ext>
            </a:extLst>
          </p:cNvPr>
          <p:cNvGrpSpPr/>
          <p:nvPr/>
        </p:nvGrpSpPr>
        <p:grpSpPr>
          <a:xfrm>
            <a:off x="7445025" y="4742825"/>
            <a:ext cx="1278300" cy="338700"/>
            <a:chOff x="7445025" y="4742825"/>
            <a:chExt cx="1278300" cy="338700"/>
          </a:xfrm>
        </p:grpSpPr>
        <p:sp>
          <p:nvSpPr>
            <p:cNvPr id="206" name="Google Shape;206;p31"/>
            <p:cNvSpPr/>
            <p:nvPr/>
          </p:nvSpPr>
          <p:spPr>
            <a:xfrm>
              <a:off x="7445025" y="4811975"/>
              <a:ext cx="1278300" cy="200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7" name="Google Shape;207;p31"/>
            <p:cNvSpPr txBox="1"/>
            <p:nvPr/>
          </p:nvSpPr>
          <p:spPr>
            <a:xfrm>
              <a:off x="7495125" y="4742825"/>
              <a:ext cx="1178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latin typeface="Barlow"/>
                  <a:ea typeface="Barlow"/>
                  <a:cs typeface="Barlow"/>
                  <a:sym typeface="Barlow"/>
                </a:rPr>
                <a:t>Logo placeholder</a:t>
              </a:r>
              <a:endParaRPr sz="1000">
                <a:latin typeface="Barlow"/>
                <a:ea typeface="Barlow"/>
                <a:cs typeface="Barlow"/>
                <a:sym typeface="Barlow"/>
              </a:endParaRPr>
            </a:p>
          </p:txBody>
        </p:sp>
      </p:grpSp>
      <p:sp>
        <p:nvSpPr>
          <p:cNvPr id="3" name="Google Shape;174;p30">
            <a:extLst>
              <a:ext uri="{FF2B5EF4-FFF2-40B4-BE49-F238E27FC236}">
                <a16:creationId xmlns:a16="http://schemas.microsoft.com/office/drawing/2014/main" id="{FFEA92D0-2E64-0CD6-2E17-CF016B1885EE}"/>
              </a:ext>
            </a:extLst>
          </p:cNvPr>
          <p:cNvSpPr/>
          <p:nvPr/>
        </p:nvSpPr>
        <p:spPr>
          <a:xfrm>
            <a:off x="354319" y="891459"/>
            <a:ext cx="2483150" cy="335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Title 5">
            <a:extLst>
              <a:ext uri="{FF2B5EF4-FFF2-40B4-BE49-F238E27FC236}">
                <a16:creationId xmlns:a16="http://schemas.microsoft.com/office/drawing/2014/main" id="{3FCD24D8-15C2-2F19-809B-64335A06029C}"/>
              </a:ext>
            </a:extLst>
          </p:cNvPr>
          <p:cNvSpPr>
            <a:spLocks noGrp="1"/>
          </p:cNvSpPr>
          <p:nvPr>
            <p:ph type="title"/>
          </p:nvPr>
        </p:nvSpPr>
        <p:spPr>
          <a:xfrm>
            <a:off x="354317" y="661979"/>
            <a:ext cx="5509151" cy="585839"/>
          </a:xfrm>
        </p:spPr>
        <p:txBody>
          <a:bodyPr/>
          <a:lstStyle/>
          <a:p>
            <a:r>
              <a:rPr lang="en" b="0" dirty="0">
                <a:solidFill>
                  <a:srgbClr val="001142"/>
                </a:solidFill>
              </a:rPr>
              <a:t>Addressing Risks – Next Steps &amp; Asks</a:t>
            </a:r>
            <a:endParaRPr lang="en-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Google Shape;225;p33"/>
          <p:cNvSpPr/>
          <p:nvPr/>
        </p:nvSpPr>
        <p:spPr>
          <a:xfrm>
            <a:off x="354325" y="862300"/>
            <a:ext cx="2349118" cy="339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33"/>
          <p:cNvSpPr txBox="1">
            <a:spLocks noGrp="1"/>
          </p:cNvSpPr>
          <p:nvPr>
            <p:ph type="title"/>
          </p:nvPr>
        </p:nvSpPr>
        <p:spPr>
          <a:xfrm>
            <a:off x="354325" y="862300"/>
            <a:ext cx="4539600" cy="677100"/>
          </a:xfrm>
          <a:prstGeom prst="rect">
            <a:avLst/>
          </a:prstGeom>
        </p:spPr>
        <p:txBody>
          <a:bodyPr spcFirstLastPara="1" wrap="square" lIns="68575" tIns="34275" rIns="68575" bIns="34275" anchor="b" anchorCtr="0">
            <a:noAutofit/>
          </a:bodyPr>
          <a:lstStyle/>
          <a:p>
            <a:r>
              <a:rPr lang="en-US" dirty="0"/>
              <a:t>Celebrity Threat</a:t>
            </a:r>
            <a:br>
              <a:rPr lang="en-US" dirty="0"/>
            </a:br>
            <a:r>
              <a:rPr lang="en-US" dirty="0"/>
              <a:t>Report Template</a:t>
            </a:r>
          </a:p>
        </p:txBody>
      </p:sp>
      <p:sp>
        <p:nvSpPr>
          <p:cNvPr id="227" name="Google Shape;227;p33"/>
          <p:cNvSpPr txBox="1">
            <a:spLocks noGrp="1"/>
          </p:cNvSpPr>
          <p:nvPr>
            <p:ph type="body" idx="1"/>
          </p:nvPr>
        </p:nvSpPr>
        <p:spPr>
          <a:xfrm>
            <a:off x="387900" y="1685875"/>
            <a:ext cx="3690675" cy="2432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300" dirty="0">
                <a:solidFill>
                  <a:schemeClr val="dk1"/>
                </a:solidFill>
              </a:rPr>
              <a:t>Facing evolving cyber threats like Conti? This Celebrity Threat Report Template provides a structured, actionable framework to understand, test, and address critical security gaps. Gain insights into malware mechanics, validate your defenses, and communicate risks effectively. Protect your organization from high-impact attacks—get the template now.</a:t>
            </a:r>
            <a:endParaRPr sz="1300" dirty="0">
              <a:solidFill>
                <a:schemeClr val="dk1"/>
              </a:solidFill>
            </a:endParaRPr>
          </a:p>
          <a:p>
            <a:pPr marL="0" lvl="0" indent="0" algn="l" rtl="0">
              <a:lnSpc>
                <a:spcPct val="115000"/>
              </a:lnSpc>
              <a:spcBef>
                <a:spcPts val="1200"/>
              </a:spcBef>
              <a:spcAft>
                <a:spcPts val="1200"/>
              </a:spcAft>
              <a:buNone/>
            </a:pPr>
            <a:endParaRPr sz="1300" dirty="0">
              <a:solidFill>
                <a:schemeClr val="dk1"/>
              </a:solidFill>
            </a:endParaRPr>
          </a:p>
        </p:txBody>
      </p:sp>
      <p:grpSp>
        <p:nvGrpSpPr>
          <p:cNvPr id="2" name="Group 1">
            <a:extLst>
              <a:ext uri="{FF2B5EF4-FFF2-40B4-BE49-F238E27FC236}">
                <a16:creationId xmlns:a16="http://schemas.microsoft.com/office/drawing/2014/main" id="{ECA7F67B-C2EF-B35D-63FC-16F36D6F24BC}"/>
              </a:ext>
            </a:extLst>
          </p:cNvPr>
          <p:cNvGrpSpPr/>
          <p:nvPr/>
        </p:nvGrpSpPr>
        <p:grpSpPr>
          <a:xfrm>
            <a:off x="3382494" y="216817"/>
            <a:ext cx="7068303" cy="5582599"/>
            <a:chOff x="4078575" y="58375"/>
            <a:chExt cx="6364524" cy="5026749"/>
          </a:xfrm>
        </p:grpSpPr>
        <p:pic>
          <p:nvPicPr>
            <p:cNvPr id="222" name="Google Shape;222;p33" title="Laptop-Mockup.png"/>
            <p:cNvPicPr preferRelativeResize="0"/>
            <p:nvPr/>
          </p:nvPicPr>
          <p:blipFill rotWithShape="1">
            <a:blip r:embed="rId3">
              <a:alphaModFix/>
            </a:blip>
            <a:srcRect l="15611"/>
            <a:stretch/>
          </p:blipFill>
          <p:spPr>
            <a:xfrm>
              <a:off x="4078575" y="58375"/>
              <a:ext cx="6364524" cy="5026749"/>
            </a:xfrm>
            <a:prstGeom prst="rect">
              <a:avLst/>
            </a:prstGeom>
            <a:noFill/>
            <a:ln>
              <a:noFill/>
            </a:ln>
          </p:spPr>
        </p:pic>
        <p:pic>
          <p:nvPicPr>
            <p:cNvPr id="229" name="Google Shape;229;p33" title="Screenshot 2025-08-04 at 13.11.46.png"/>
            <p:cNvPicPr preferRelativeResize="0"/>
            <p:nvPr/>
          </p:nvPicPr>
          <p:blipFill>
            <a:blip r:embed="rId4">
              <a:alphaModFix/>
            </a:blip>
            <a:stretch>
              <a:fillRect/>
            </a:stretch>
          </p:blipFill>
          <p:spPr>
            <a:xfrm>
              <a:off x="5048142" y="1137346"/>
              <a:ext cx="3247093" cy="1822016"/>
            </a:xfrm>
            <a:prstGeom prst="rect">
              <a:avLst/>
            </a:prstGeom>
            <a:noFill/>
            <a:ln>
              <a:noFill/>
            </a:ln>
          </p:spPr>
        </p:pic>
      </p:grpSp>
      <p:sp>
        <p:nvSpPr>
          <p:cNvPr id="4" name="Google Shape;212;p32">
            <a:hlinkClick r:id="rId5"/>
            <a:extLst>
              <a:ext uri="{FF2B5EF4-FFF2-40B4-BE49-F238E27FC236}">
                <a16:creationId xmlns:a16="http://schemas.microsoft.com/office/drawing/2014/main" id="{90D9B4BF-E8DE-1A33-B251-B2C25771DB1C}"/>
              </a:ext>
            </a:extLst>
          </p:cNvPr>
          <p:cNvSpPr/>
          <p:nvPr/>
        </p:nvSpPr>
        <p:spPr>
          <a:xfrm>
            <a:off x="456350" y="3682643"/>
            <a:ext cx="1531476" cy="309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
        <p:nvSpPr>
          <p:cNvPr id="5" name="Google Shape;185;p31">
            <a:extLst>
              <a:ext uri="{FF2B5EF4-FFF2-40B4-BE49-F238E27FC236}">
                <a16:creationId xmlns:a16="http://schemas.microsoft.com/office/drawing/2014/main" id="{690016E4-D8EB-AF44-D031-CCA496823894}"/>
              </a:ext>
            </a:extLst>
          </p:cNvPr>
          <p:cNvSpPr txBox="1"/>
          <p:nvPr/>
        </p:nvSpPr>
        <p:spPr>
          <a:xfrm>
            <a:off x="532372" y="3690594"/>
            <a:ext cx="1375941" cy="992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r>
              <a:rPr lang="en" sz="1600" dirty="0">
                <a:solidFill>
                  <a:srgbClr val="001142"/>
                </a:solidFill>
                <a:latin typeface="Barlow ExtraBold"/>
                <a:ea typeface="Barlow ExtraBold"/>
                <a:cs typeface="Barlow ExtraBold"/>
                <a:sym typeface="Barlow ExtraBold"/>
              </a:rPr>
              <a:t>Get Template</a:t>
            </a:r>
            <a:endParaRPr dirty="0">
              <a:solidFill>
                <a:srgbClr val="001142"/>
              </a:solidFill>
              <a:latin typeface="Barlow ExtraBold"/>
              <a:ea typeface="Barlow ExtraBold"/>
              <a:cs typeface="Barlow ExtraBold"/>
              <a:sym typeface="Barlow ExtraBold"/>
            </a:endParaRPr>
          </a:p>
        </p:txBody>
      </p:sp>
      <p:sp>
        <p:nvSpPr>
          <p:cNvPr id="7" name="Google Shape;212;p32">
            <a:hlinkClick r:id="rId5"/>
            <a:extLst>
              <a:ext uri="{FF2B5EF4-FFF2-40B4-BE49-F238E27FC236}">
                <a16:creationId xmlns:a16="http://schemas.microsoft.com/office/drawing/2014/main" id="{B630308C-2624-0DF4-C1CB-5A6765822E1E}"/>
              </a:ext>
            </a:extLst>
          </p:cNvPr>
          <p:cNvSpPr/>
          <p:nvPr/>
        </p:nvSpPr>
        <p:spPr>
          <a:xfrm>
            <a:off x="441771" y="3683969"/>
            <a:ext cx="1531476" cy="309300"/>
          </a:xfrm>
          <a:prstGeom prst="roundRect">
            <a:avLst>
              <a:gd name="adj" fmla="val 5000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4"/>
          <p:cNvSpPr/>
          <p:nvPr/>
        </p:nvSpPr>
        <p:spPr>
          <a:xfrm>
            <a:off x="387900" y="861773"/>
            <a:ext cx="2188323" cy="339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
        <p:nvSpPr>
          <p:cNvPr id="236" name="Google Shape;236;p34"/>
          <p:cNvSpPr txBox="1">
            <a:spLocks noGrp="1"/>
          </p:cNvSpPr>
          <p:nvPr>
            <p:ph type="title"/>
          </p:nvPr>
        </p:nvSpPr>
        <p:spPr>
          <a:xfrm>
            <a:off x="354325" y="854350"/>
            <a:ext cx="4539600" cy="677100"/>
          </a:xfrm>
          <a:prstGeom prst="rect">
            <a:avLst/>
          </a:prstGeom>
        </p:spPr>
        <p:txBody>
          <a:bodyPr spcFirstLastPara="1" wrap="square" lIns="68575" tIns="34275" rIns="68575" bIns="34275" anchor="b" anchorCtr="0">
            <a:noAutofit/>
          </a:bodyPr>
          <a:lstStyle/>
          <a:p>
            <a:r>
              <a:rPr lang="en-US" dirty="0"/>
              <a:t>M&amp;A Reporting </a:t>
            </a:r>
            <a:br>
              <a:rPr lang="en-US" dirty="0"/>
            </a:br>
            <a:r>
              <a:rPr lang="en-US" dirty="0"/>
              <a:t>Template</a:t>
            </a:r>
          </a:p>
        </p:txBody>
      </p:sp>
      <p:sp>
        <p:nvSpPr>
          <p:cNvPr id="237" name="Google Shape;237;p34"/>
          <p:cNvSpPr txBox="1">
            <a:spLocks noGrp="1"/>
          </p:cNvSpPr>
          <p:nvPr>
            <p:ph type="body" idx="1"/>
          </p:nvPr>
        </p:nvSpPr>
        <p:spPr>
          <a:xfrm>
            <a:off x="387900" y="1685875"/>
            <a:ext cx="3444629" cy="24324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1200"/>
              </a:spcAft>
              <a:buNone/>
            </a:pPr>
            <a:r>
              <a:rPr lang="en" sz="1300" dirty="0">
                <a:solidFill>
                  <a:schemeClr val="dk1"/>
                </a:solidFill>
              </a:rPr>
              <a:t>Streamline your M&amp;A cybersecurity reporting with this comprehensive template. It covers project overviews, current status, key risks and mitigation, budget allocation, and upcoming milestones. Designed for clarity and efficiency, it helps you communicate critical cybersecurity aspects to stakeholders, ensuring smooth integration and compliance. Get organized and stay ahead.</a:t>
            </a:r>
            <a:endParaRPr sz="1300" dirty="0">
              <a:solidFill>
                <a:schemeClr val="dk1"/>
              </a:solidFill>
            </a:endParaRPr>
          </a:p>
        </p:txBody>
      </p:sp>
      <p:sp>
        <p:nvSpPr>
          <p:cNvPr id="2" name="Google Shape;224;p33">
            <a:hlinkClick r:id="rId3"/>
            <a:extLst>
              <a:ext uri="{FF2B5EF4-FFF2-40B4-BE49-F238E27FC236}">
                <a16:creationId xmlns:a16="http://schemas.microsoft.com/office/drawing/2014/main" id="{527D915D-46EB-CC44-8824-5BA14337C162}"/>
              </a:ext>
            </a:extLst>
          </p:cNvPr>
          <p:cNvSpPr/>
          <p:nvPr/>
        </p:nvSpPr>
        <p:spPr>
          <a:xfrm>
            <a:off x="456350" y="3930925"/>
            <a:ext cx="1539427" cy="3390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pic>
        <p:nvPicPr>
          <p:cNvPr id="5" name="Google Shape;222;p33" title="Laptop-Mockup.png">
            <a:extLst>
              <a:ext uri="{FF2B5EF4-FFF2-40B4-BE49-F238E27FC236}">
                <a16:creationId xmlns:a16="http://schemas.microsoft.com/office/drawing/2014/main" id="{FCBAC903-AD37-D4A0-C10B-72749C67860F}"/>
              </a:ext>
            </a:extLst>
          </p:cNvPr>
          <p:cNvPicPr preferRelativeResize="0"/>
          <p:nvPr/>
        </p:nvPicPr>
        <p:blipFill rotWithShape="1">
          <a:blip r:embed="rId4">
            <a:alphaModFix/>
          </a:blip>
          <a:srcRect l="15611"/>
          <a:stretch/>
        </p:blipFill>
        <p:spPr>
          <a:xfrm>
            <a:off x="3382494" y="216817"/>
            <a:ext cx="7068303" cy="5582599"/>
          </a:xfrm>
          <a:prstGeom prst="rect">
            <a:avLst/>
          </a:prstGeom>
          <a:noFill/>
          <a:ln>
            <a:noFill/>
          </a:ln>
        </p:spPr>
      </p:pic>
      <p:pic>
        <p:nvPicPr>
          <p:cNvPr id="240" name="Google Shape;240;p34" title="Screenshot 2025-08-04 at 13.13.31.png"/>
          <p:cNvPicPr preferRelativeResize="0"/>
          <p:nvPr/>
        </p:nvPicPr>
        <p:blipFill>
          <a:blip r:embed="rId5">
            <a:alphaModFix/>
          </a:blip>
          <a:stretch>
            <a:fillRect/>
          </a:stretch>
        </p:blipFill>
        <p:spPr>
          <a:xfrm>
            <a:off x="4459274" y="1414022"/>
            <a:ext cx="3609065" cy="2024570"/>
          </a:xfrm>
          <a:prstGeom prst="rect">
            <a:avLst/>
          </a:prstGeom>
          <a:noFill/>
          <a:ln>
            <a:noFill/>
          </a:ln>
        </p:spPr>
      </p:pic>
      <p:sp>
        <p:nvSpPr>
          <p:cNvPr id="4" name="Google Shape;185;p31">
            <a:extLst>
              <a:ext uri="{FF2B5EF4-FFF2-40B4-BE49-F238E27FC236}">
                <a16:creationId xmlns:a16="http://schemas.microsoft.com/office/drawing/2014/main" id="{D2D4DAF2-DB1A-ECAE-B3E8-440A1AF564B3}"/>
              </a:ext>
            </a:extLst>
          </p:cNvPr>
          <p:cNvSpPr txBox="1"/>
          <p:nvPr/>
        </p:nvSpPr>
        <p:spPr>
          <a:xfrm>
            <a:off x="532372" y="3960936"/>
            <a:ext cx="1375941" cy="992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2"/>
              </a:buClr>
              <a:buSzPts val="1200"/>
              <a:buFont typeface="Arial"/>
              <a:buNone/>
            </a:pPr>
            <a:r>
              <a:rPr lang="en" sz="1600" dirty="0">
                <a:solidFill>
                  <a:srgbClr val="001142"/>
                </a:solidFill>
                <a:latin typeface="Barlow ExtraBold"/>
                <a:ea typeface="Barlow ExtraBold"/>
                <a:cs typeface="Barlow ExtraBold"/>
                <a:sym typeface="Barlow ExtraBold"/>
              </a:rPr>
              <a:t>Get Template</a:t>
            </a:r>
            <a:endParaRPr dirty="0">
              <a:solidFill>
                <a:srgbClr val="001142"/>
              </a:solidFill>
              <a:latin typeface="Barlow ExtraBold"/>
              <a:ea typeface="Barlow ExtraBold"/>
              <a:cs typeface="Barlow ExtraBold"/>
              <a:sym typeface="Barlow ExtraBold"/>
            </a:endParaRPr>
          </a:p>
        </p:txBody>
      </p:sp>
      <p:sp>
        <p:nvSpPr>
          <p:cNvPr id="6" name="Google Shape;224;p33">
            <a:hlinkClick r:id="rId3"/>
            <a:extLst>
              <a:ext uri="{FF2B5EF4-FFF2-40B4-BE49-F238E27FC236}">
                <a16:creationId xmlns:a16="http://schemas.microsoft.com/office/drawing/2014/main" id="{DA446C4B-8C76-B69E-C266-4F1622B81D61}"/>
              </a:ext>
            </a:extLst>
          </p:cNvPr>
          <p:cNvSpPr/>
          <p:nvPr/>
        </p:nvSpPr>
        <p:spPr>
          <a:xfrm>
            <a:off x="456350" y="3930925"/>
            <a:ext cx="1539427" cy="339000"/>
          </a:xfrm>
          <a:prstGeom prst="roundRect">
            <a:avLst>
              <a:gd name="adj" fmla="val 5000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2"/>
          <p:cNvSpPr/>
          <p:nvPr/>
        </p:nvSpPr>
        <p:spPr>
          <a:xfrm>
            <a:off x="971542" y="858921"/>
            <a:ext cx="1653108" cy="3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Font typeface="Arial"/>
              <a:buNone/>
            </a:pPr>
            <a:endParaRPr/>
          </a:p>
        </p:txBody>
      </p:sp>
      <p:sp>
        <p:nvSpPr>
          <p:cNvPr id="215" name="Google Shape;215;p32"/>
          <p:cNvSpPr txBox="1">
            <a:spLocks noGrp="1"/>
          </p:cNvSpPr>
          <p:nvPr>
            <p:ph type="body" idx="1"/>
          </p:nvPr>
        </p:nvSpPr>
        <p:spPr>
          <a:xfrm>
            <a:off x="387900" y="1618143"/>
            <a:ext cx="4115100" cy="2432400"/>
          </a:xfrm>
          <a:prstGeom prst="rect">
            <a:avLst/>
          </a:prstGeom>
        </p:spPr>
        <p:txBody>
          <a:bodyPr spcFirstLastPara="1" wrap="square" lIns="68575" tIns="34275" rIns="68575" bIns="34275" anchor="t" anchorCtr="0">
            <a:noAutofit/>
          </a:bodyPr>
          <a:lstStyle/>
          <a:p>
            <a:pPr marL="0" lvl="0" indent="0" algn="l" rtl="0">
              <a:lnSpc>
                <a:spcPct val="115000"/>
              </a:lnSpc>
              <a:spcBef>
                <a:spcPts val="500"/>
              </a:spcBef>
              <a:spcAft>
                <a:spcPts val="0"/>
              </a:spcAft>
              <a:buNone/>
            </a:pPr>
            <a:r>
              <a:rPr lang="en" sz="1300" dirty="0"/>
              <a:t>Learn how CISOs are speaking cyber risk with their </a:t>
            </a:r>
            <a:r>
              <a:rPr lang="en" sz="1300" dirty="0" err="1"/>
              <a:t>BoD</a:t>
            </a:r>
            <a:br>
              <a:rPr lang="en" sz="1300" dirty="0"/>
            </a:br>
            <a:r>
              <a:rPr lang="en" sz="1300" dirty="0"/>
              <a:t>Tired of blank stares in the boardroom? This guide is your Rosetta Stone to speaking cyber risk in a language your board understands. Learn to turn technical truths into compelling business insights, demonstrate progress with outcome-driven metrics, and become the trusted advisor your organization needs to navigate today's complex threat landscape.</a:t>
            </a:r>
            <a:endParaRPr sz="1300" dirty="0"/>
          </a:p>
          <a:p>
            <a:pPr marL="0" lvl="0" indent="0" algn="l" rtl="0">
              <a:lnSpc>
                <a:spcPct val="115000"/>
              </a:lnSpc>
              <a:spcBef>
                <a:spcPts val="500"/>
              </a:spcBef>
              <a:spcAft>
                <a:spcPts val="500"/>
              </a:spcAft>
              <a:buNone/>
            </a:pPr>
            <a:endParaRPr sz="1500" dirty="0"/>
          </a:p>
        </p:txBody>
      </p:sp>
      <p:sp>
        <p:nvSpPr>
          <p:cNvPr id="212" name="Google Shape;212;p32">
            <a:hlinkClick r:id="rId3"/>
          </p:cNvPr>
          <p:cNvSpPr/>
          <p:nvPr/>
        </p:nvSpPr>
        <p:spPr>
          <a:xfrm>
            <a:off x="456350" y="3682643"/>
            <a:ext cx="2004300" cy="309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
        <p:nvSpPr>
          <p:cNvPr id="216" name="Google Shape;216;p32"/>
          <p:cNvSpPr txBox="1"/>
          <p:nvPr/>
        </p:nvSpPr>
        <p:spPr>
          <a:xfrm>
            <a:off x="567850" y="3550050"/>
            <a:ext cx="2056800" cy="574486"/>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500"/>
              </a:spcAft>
              <a:buNone/>
            </a:pPr>
            <a:r>
              <a:rPr lang="en" sz="1700" dirty="0">
                <a:solidFill>
                  <a:srgbClr val="001142"/>
                </a:solidFill>
                <a:uFill>
                  <a:noFill/>
                </a:uFill>
                <a:latin typeface="Barlow ExtraBold"/>
                <a:ea typeface="Barlow ExtraBold"/>
                <a:cs typeface="Barlow ExtraBold"/>
                <a:sym typeface="Barlow ExtraBold"/>
                <a:hlinkClick r:id="rId4">
                  <a:extLst>
                    <a:ext uri="{A12FA001-AC4F-418D-AE19-62706E023703}">
                      <ahyp:hlinkClr xmlns:ahyp="http://schemas.microsoft.com/office/drawing/2018/hyperlinkcolor" val="tx"/>
                    </a:ext>
                  </a:extLst>
                </a:hlinkClick>
              </a:rPr>
              <a:t>Download Guide</a:t>
            </a:r>
            <a:endParaRPr sz="1700" dirty="0">
              <a:solidFill>
                <a:srgbClr val="001142"/>
              </a:solidFill>
              <a:latin typeface="Barlow ExtraBold"/>
              <a:ea typeface="Barlow ExtraBold"/>
              <a:cs typeface="Barlow ExtraBold"/>
              <a:sym typeface="Barlow ExtraBold"/>
            </a:endParaRPr>
          </a:p>
        </p:txBody>
      </p:sp>
      <p:sp>
        <p:nvSpPr>
          <p:cNvPr id="3" name="Title 2">
            <a:extLst>
              <a:ext uri="{FF2B5EF4-FFF2-40B4-BE49-F238E27FC236}">
                <a16:creationId xmlns:a16="http://schemas.microsoft.com/office/drawing/2014/main" id="{F01634FE-0F0E-3466-20A9-170DA60D63EC}"/>
              </a:ext>
            </a:extLst>
          </p:cNvPr>
          <p:cNvSpPr>
            <a:spLocks noGrp="1"/>
          </p:cNvSpPr>
          <p:nvPr>
            <p:ph type="title"/>
          </p:nvPr>
        </p:nvSpPr>
        <p:spPr>
          <a:xfrm>
            <a:off x="354318" y="932912"/>
            <a:ext cx="8221950" cy="585839"/>
          </a:xfrm>
        </p:spPr>
        <p:txBody>
          <a:bodyPr/>
          <a:lstStyle/>
          <a:p>
            <a:r>
              <a:rPr lang="en-US" b="0" dirty="0"/>
              <a:t>The GOAT Guide for </a:t>
            </a:r>
            <a:br>
              <a:rPr lang="he-IL" b="0" dirty="0"/>
            </a:br>
            <a:r>
              <a:rPr lang="en-US" b="0" dirty="0"/>
              <a:t>Reporting to the Board</a:t>
            </a:r>
            <a:endParaRPr lang="en-IL" dirty="0"/>
          </a:p>
        </p:txBody>
      </p:sp>
      <p:pic>
        <p:nvPicPr>
          <p:cNvPr id="7" name="Picture 6" descr="A book with a goat head&#10;&#10;AI-generated content may be incorrect.">
            <a:extLst>
              <a:ext uri="{FF2B5EF4-FFF2-40B4-BE49-F238E27FC236}">
                <a16:creationId xmlns:a16="http://schemas.microsoft.com/office/drawing/2014/main" id="{DD9AF28B-0BD5-396E-0A3E-56413A27FB0F}"/>
              </a:ext>
            </a:extLst>
          </p:cNvPr>
          <p:cNvPicPr>
            <a:picLocks noChangeAspect="1"/>
          </p:cNvPicPr>
          <p:nvPr/>
        </p:nvPicPr>
        <p:blipFill>
          <a:blip r:embed="rId5"/>
          <a:stretch>
            <a:fillRect/>
          </a:stretch>
        </p:blipFill>
        <p:spPr>
          <a:xfrm>
            <a:off x="3241874" y="-1177997"/>
            <a:ext cx="7499493" cy="7499493"/>
          </a:xfrm>
          <a:prstGeom prst="rect">
            <a:avLst/>
          </a:prstGeom>
        </p:spPr>
      </p:pic>
      <p:sp>
        <p:nvSpPr>
          <p:cNvPr id="2" name="Google Shape;212;p32">
            <a:hlinkClick r:id="rId3"/>
            <a:extLst>
              <a:ext uri="{FF2B5EF4-FFF2-40B4-BE49-F238E27FC236}">
                <a16:creationId xmlns:a16="http://schemas.microsoft.com/office/drawing/2014/main" id="{26E5FF06-6B06-0FEF-743B-97DE069C5A95}"/>
              </a:ext>
            </a:extLst>
          </p:cNvPr>
          <p:cNvSpPr/>
          <p:nvPr/>
        </p:nvSpPr>
        <p:spPr>
          <a:xfrm>
            <a:off x="470867" y="3689901"/>
            <a:ext cx="2004300" cy="309300"/>
          </a:xfrm>
          <a:prstGeom prst="roundRect">
            <a:avLst>
              <a:gd name="adj" fmla="val 50000"/>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47336" y="2387732"/>
            <a:ext cx="8391300" cy="1206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Thank you!</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ackground">
  <a:themeElements>
    <a:clrScheme name="Custom 1">
      <a:dk1>
        <a:srgbClr val="000000"/>
      </a:dk1>
      <a:lt1>
        <a:srgbClr val="FFFFFF"/>
      </a:lt1>
      <a:dk2>
        <a:srgbClr val="025BAA"/>
      </a:dk2>
      <a:lt2>
        <a:srgbClr val="F9AA15"/>
      </a:lt2>
      <a:accent1>
        <a:srgbClr val="025BAA"/>
      </a:accent1>
      <a:accent2>
        <a:srgbClr val="FAAA18"/>
      </a:accent2>
      <a:accent3>
        <a:srgbClr val="4295D2"/>
      </a:accent3>
      <a:accent4>
        <a:srgbClr val="00AFEE"/>
      </a:accent4>
      <a:accent5>
        <a:srgbClr val="F2F2F0"/>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1102</Words>
  <Application>Microsoft Office PowerPoint</Application>
  <PresentationFormat>On-screen Show (16:9)</PresentationFormat>
  <Paragraphs>109</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Barlow ExtraBold</vt:lpstr>
      <vt:lpstr>Calibri</vt:lpstr>
      <vt:lpstr>Barlow</vt:lpstr>
      <vt:lpstr>Arial</vt:lpstr>
      <vt:lpstr>Barlow Light</vt:lpstr>
      <vt:lpstr>Barlow ExtraLight</vt:lpstr>
      <vt:lpstr>Barlow Thin</vt:lpstr>
      <vt:lpstr>DM Sans</vt:lpstr>
      <vt:lpstr>Simple Light</vt:lpstr>
      <vt:lpstr>Light Background</vt:lpstr>
      <vt:lpstr>Security Posture Update</vt:lpstr>
      <vt:lpstr>Security as a Business Enabler</vt:lpstr>
      <vt:lpstr>Security Posture Snapshot</vt:lpstr>
      <vt:lpstr>Recent Security Incidents &amp; Preparedness</vt:lpstr>
      <vt:lpstr>Addressing Risks – Next Steps &amp; Asks</vt:lpstr>
      <vt:lpstr>Celebrity Threat Report Template</vt:lpstr>
      <vt:lpstr>M&amp;A Reporting  Template</vt:lpstr>
      <vt:lpstr>The GOAT Guide for  Reporting to the Board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Shira.Alcalay</dc:creator>
  <cp:lastModifiedBy>Shira  Alcalay</cp:lastModifiedBy>
  <cp:revision>8</cp:revision>
  <dcterms:modified xsi:type="dcterms:W3CDTF">2025-09-03T09:52:15Z</dcterms:modified>
</cp:coreProperties>
</file>